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936" r:id="rId2"/>
    <p:sldMasterId id="2147483937" r:id="rId3"/>
  </p:sldMasterIdLst>
  <p:notesMasterIdLst>
    <p:notesMasterId r:id="rId14"/>
  </p:notesMasterIdLst>
  <p:sldIdLst>
    <p:sldId id="256" r:id="rId4"/>
    <p:sldId id="366" r:id="rId5"/>
    <p:sldId id="331" r:id="rId6"/>
    <p:sldId id="367" r:id="rId7"/>
    <p:sldId id="371" r:id="rId8"/>
    <p:sldId id="368" r:id="rId9"/>
    <p:sldId id="372" r:id="rId10"/>
    <p:sldId id="370" r:id="rId11"/>
    <p:sldId id="343" r:id="rId12"/>
    <p:sldId id="332" r:id="rId13"/>
  </p:sldIdLst>
  <p:sldSz cx="9144000" cy="6858000" type="screen4x3"/>
  <p:notesSz cx="6669088" cy="9926638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34" autoAdjust="0"/>
    <p:restoredTop sz="93516" autoAdjust="0"/>
  </p:normalViewPr>
  <p:slideViewPr>
    <p:cSldViewPr>
      <p:cViewPr>
        <p:scale>
          <a:sx n="76" d="100"/>
          <a:sy n="76" d="100"/>
        </p:scale>
        <p:origin x="-9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9186F-8B44-4BC5-90CD-E1C72CD5CAA0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96CF8277-DAB5-4DD8-BDCB-22B4E3B8E285}">
      <dgm:prSet phldrT="[Text]" custT="1"/>
      <dgm:spPr/>
      <dgm:t>
        <a:bodyPr/>
        <a:lstStyle/>
        <a:p>
          <a:r>
            <a:rPr lang="en-GB" sz="2400" dirty="0" smtClean="0">
              <a:solidFill>
                <a:srgbClr val="ABDB13"/>
              </a:solidFill>
            </a:rPr>
            <a:t>Listen</a:t>
          </a:r>
          <a:endParaRPr lang="en-GB" sz="1500" dirty="0">
            <a:solidFill>
              <a:srgbClr val="ABDB13"/>
            </a:solidFill>
          </a:endParaRPr>
        </a:p>
      </dgm:t>
    </dgm:pt>
    <dgm:pt modelId="{63507325-6163-497B-B4D2-406B7C1ABA79}" type="parTrans" cxnId="{62CC6D7F-4083-4ED1-A02D-A52E41DB6F9F}">
      <dgm:prSet/>
      <dgm:spPr/>
      <dgm:t>
        <a:bodyPr/>
        <a:lstStyle/>
        <a:p>
          <a:endParaRPr lang="en-GB"/>
        </a:p>
      </dgm:t>
    </dgm:pt>
    <dgm:pt modelId="{DBB18463-0F08-4E10-BD6D-A0521AFBAA77}" type="sibTrans" cxnId="{62CC6D7F-4083-4ED1-A02D-A52E41DB6F9F}">
      <dgm:prSet/>
      <dgm:spPr/>
      <dgm:t>
        <a:bodyPr/>
        <a:lstStyle/>
        <a:p>
          <a:endParaRPr lang="en-GB"/>
        </a:p>
      </dgm:t>
    </dgm:pt>
    <dgm:pt modelId="{0ADA8E7C-A2D0-4546-8349-0E6981944262}">
      <dgm:prSet phldrT="[Text]" custT="1"/>
      <dgm:spPr/>
      <dgm:t>
        <a:bodyPr/>
        <a:lstStyle/>
        <a:p>
          <a:r>
            <a:rPr lang="en-GB" sz="2400" dirty="0" smtClean="0">
              <a:solidFill>
                <a:srgbClr val="ABDB13"/>
              </a:solidFill>
            </a:rPr>
            <a:t>Talk</a:t>
          </a:r>
          <a:endParaRPr lang="en-GB" sz="1500" dirty="0" smtClean="0">
            <a:solidFill>
              <a:srgbClr val="ABDB13"/>
            </a:solidFill>
          </a:endParaRPr>
        </a:p>
      </dgm:t>
    </dgm:pt>
    <dgm:pt modelId="{E511191D-E79C-4C32-805F-BBC734031221}" type="parTrans" cxnId="{0CC2FE22-F326-4A45-A154-549E00AF56D7}">
      <dgm:prSet/>
      <dgm:spPr/>
      <dgm:t>
        <a:bodyPr/>
        <a:lstStyle/>
        <a:p>
          <a:endParaRPr lang="en-GB"/>
        </a:p>
      </dgm:t>
    </dgm:pt>
    <dgm:pt modelId="{6952B82C-BBE7-4799-87BF-4D7F998C46FE}" type="sibTrans" cxnId="{0CC2FE22-F326-4A45-A154-549E00AF56D7}">
      <dgm:prSet/>
      <dgm:spPr/>
      <dgm:t>
        <a:bodyPr/>
        <a:lstStyle/>
        <a:p>
          <a:endParaRPr lang="en-GB"/>
        </a:p>
      </dgm:t>
    </dgm:pt>
    <dgm:pt modelId="{8BAF8FC6-EE5F-447E-B413-F6821B3635D3}">
      <dgm:prSet phldrT="[Text]" custT="1"/>
      <dgm:spPr/>
      <dgm:t>
        <a:bodyPr/>
        <a:lstStyle/>
        <a:p>
          <a:r>
            <a:rPr lang="en-GB" sz="2400" dirty="0" smtClean="0">
              <a:solidFill>
                <a:srgbClr val="ABDB13"/>
              </a:solidFill>
            </a:rPr>
            <a:t>Engage</a:t>
          </a:r>
        </a:p>
      </dgm:t>
    </dgm:pt>
    <dgm:pt modelId="{59055655-89DC-444C-B888-6E2F52E66EEF}" type="parTrans" cxnId="{EF4951ED-9D4C-42C1-A125-C5EE33668740}">
      <dgm:prSet/>
      <dgm:spPr/>
      <dgm:t>
        <a:bodyPr/>
        <a:lstStyle/>
        <a:p>
          <a:endParaRPr lang="en-GB"/>
        </a:p>
      </dgm:t>
    </dgm:pt>
    <dgm:pt modelId="{DC1724E5-8C72-4F20-A7A2-844ED27A1CF9}" type="sibTrans" cxnId="{EF4951ED-9D4C-42C1-A125-C5EE33668740}">
      <dgm:prSet/>
      <dgm:spPr/>
      <dgm:t>
        <a:bodyPr/>
        <a:lstStyle/>
        <a:p>
          <a:endParaRPr lang="en-GB"/>
        </a:p>
      </dgm:t>
    </dgm:pt>
    <dgm:pt modelId="{D3F7B05F-1D22-4459-B1BD-4FEC76C028BA}">
      <dgm:prSet custT="1"/>
      <dgm:spPr/>
      <dgm:t>
        <a:bodyPr/>
        <a:lstStyle/>
        <a:p>
          <a:r>
            <a:rPr lang="en-GB" sz="2400" dirty="0" smtClean="0">
              <a:solidFill>
                <a:srgbClr val="ABDB13"/>
              </a:solidFill>
            </a:rPr>
            <a:t>Sustain</a:t>
          </a:r>
        </a:p>
      </dgm:t>
    </dgm:pt>
    <dgm:pt modelId="{C78753E4-DFEE-4766-9C08-C44C4EEB0FE9}" type="parTrans" cxnId="{6A4E0D19-684E-41DA-A50F-EFDD9B0567F5}">
      <dgm:prSet/>
      <dgm:spPr/>
      <dgm:t>
        <a:bodyPr/>
        <a:lstStyle/>
        <a:p>
          <a:endParaRPr lang="en-GB"/>
        </a:p>
      </dgm:t>
    </dgm:pt>
    <dgm:pt modelId="{521EB0CA-4CBF-4EB1-B784-4398AAEE9127}" type="sibTrans" cxnId="{6A4E0D19-684E-41DA-A50F-EFDD9B0567F5}">
      <dgm:prSet/>
      <dgm:spPr/>
      <dgm:t>
        <a:bodyPr/>
        <a:lstStyle/>
        <a:p>
          <a:endParaRPr lang="en-GB"/>
        </a:p>
      </dgm:t>
    </dgm:pt>
    <dgm:pt modelId="{6E036235-0ACD-494C-9933-B99ADD016DCE}">
      <dgm:prSet custT="1"/>
      <dgm:spPr/>
      <dgm:t>
        <a:bodyPr/>
        <a:lstStyle/>
        <a:p>
          <a:endParaRPr lang="en-GB" sz="700" dirty="0"/>
        </a:p>
      </dgm:t>
    </dgm:pt>
    <dgm:pt modelId="{05720D18-901D-4087-9B60-4FABAB998EC4}" type="parTrans" cxnId="{D8479970-4B7F-4EBB-BD9F-C78500F23592}">
      <dgm:prSet/>
      <dgm:spPr/>
      <dgm:t>
        <a:bodyPr/>
        <a:lstStyle/>
        <a:p>
          <a:endParaRPr lang="en-GB"/>
        </a:p>
      </dgm:t>
    </dgm:pt>
    <dgm:pt modelId="{E60CC015-0125-4381-8E6A-83AC0407D613}" type="sibTrans" cxnId="{D8479970-4B7F-4EBB-BD9F-C78500F23592}">
      <dgm:prSet/>
      <dgm:spPr/>
      <dgm:t>
        <a:bodyPr/>
        <a:lstStyle/>
        <a:p>
          <a:endParaRPr lang="en-GB"/>
        </a:p>
      </dgm:t>
    </dgm:pt>
    <dgm:pt modelId="{DDBB2774-E8DF-4979-9E86-4F4D6FE37A6B}">
      <dgm:prSet custT="1"/>
      <dgm:spPr/>
      <dgm:t>
        <a:bodyPr/>
        <a:lstStyle/>
        <a:p>
          <a:r>
            <a:rPr lang="en-GB" sz="1600" dirty="0" smtClean="0"/>
            <a:t>What are people saying about you?</a:t>
          </a:r>
          <a:endParaRPr lang="en-GB" sz="1600" dirty="0"/>
        </a:p>
      </dgm:t>
    </dgm:pt>
    <dgm:pt modelId="{2636DCDD-8ACB-40FB-A6A3-D8DB66FA6D80}" type="parTrans" cxnId="{01DF93E5-A3D8-44D9-B3AA-82485ED005B0}">
      <dgm:prSet/>
      <dgm:spPr/>
      <dgm:t>
        <a:bodyPr/>
        <a:lstStyle/>
        <a:p>
          <a:endParaRPr lang="en-GB"/>
        </a:p>
      </dgm:t>
    </dgm:pt>
    <dgm:pt modelId="{09AC2EAD-FA24-4B38-9BED-94A4CA2973F9}" type="sibTrans" cxnId="{01DF93E5-A3D8-44D9-B3AA-82485ED005B0}">
      <dgm:prSet/>
      <dgm:spPr/>
      <dgm:t>
        <a:bodyPr/>
        <a:lstStyle/>
        <a:p>
          <a:endParaRPr lang="en-GB"/>
        </a:p>
      </dgm:t>
    </dgm:pt>
    <dgm:pt modelId="{CC4AB8F9-EF38-491D-81F4-711A5E30958C}">
      <dgm:prSet custT="1"/>
      <dgm:spPr>
        <a:noFill/>
      </dgm:spPr>
      <dgm:t>
        <a:bodyPr/>
        <a:lstStyle/>
        <a:p>
          <a:r>
            <a:rPr lang="en-GB" sz="1600" dirty="0" smtClean="0"/>
            <a:t>Introduce yourself &amp; say something</a:t>
          </a:r>
          <a:endParaRPr lang="en-GB" sz="1600" dirty="0"/>
        </a:p>
      </dgm:t>
    </dgm:pt>
    <dgm:pt modelId="{C4090749-5178-44CA-821B-370F8296A82D}" type="parTrans" cxnId="{776EAF2C-9495-4EF1-AE2A-A03479600AD6}">
      <dgm:prSet/>
      <dgm:spPr/>
      <dgm:t>
        <a:bodyPr/>
        <a:lstStyle/>
        <a:p>
          <a:endParaRPr lang="en-GB"/>
        </a:p>
      </dgm:t>
    </dgm:pt>
    <dgm:pt modelId="{738892F5-3D8B-4421-91F1-078D1FE1D5F4}" type="sibTrans" cxnId="{776EAF2C-9495-4EF1-AE2A-A03479600AD6}">
      <dgm:prSet/>
      <dgm:spPr/>
      <dgm:t>
        <a:bodyPr/>
        <a:lstStyle/>
        <a:p>
          <a:endParaRPr lang="en-GB"/>
        </a:p>
      </dgm:t>
    </dgm:pt>
    <dgm:pt modelId="{01C29243-AF6A-4A8F-984A-4FC3F86BBA18}">
      <dgm:prSet/>
      <dgm:spPr>
        <a:noFill/>
      </dgm:spPr>
      <dgm:t>
        <a:bodyPr/>
        <a:lstStyle/>
        <a:p>
          <a:endParaRPr lang="en-GB" sz="500" dirty="0"/>
        </a:p>
      </dgm:t>
    </dgm:pt>
    <dgm:pt modelId="{6BE1302E-20F9-4A25-969C-99466E2CAFBB}" type="parTrans" cxnId="{A1BEF32B-4BFB-4F8E-BC92-64B032A1C764}">
      <dgm:prSet/>
      <dgm:spPr/>
      <dgm:t>
        <a:bodyPr/>
        <a:lstStyle/>
        <a:p>
          <a:endParaRPr lang="en-GB"/>
        </a:p>
      </dgm:t>
    </dgm:pt>
    <dgm:pt modelId="{637357DF-4CD6-4C82-B7E9-FBA92A07B0E6}" type="sibTrans" cxnId="{A1BEF32B-4BFB-4F8E-BC92-64B032A1C764}">
      <dgm:prSet/>
      <dgm:spPr/>
      <dgm:t>
        <a:bodyPr/>
        <a:lstStyle/>
        <a:p>
          <a:endParaRPr lang="en-GB"/>
        </a:p>
      </dgm:t>
    </dgm:pt>
    <dgm:pt modelId="{267B6104-038A-4791-8BB7-9094AE05319D}">
      <dgm:prSet custT="1"/>
      <dgm:spPr>
        <a:noFill/>
      </dgm:spPr>
      <dgm:t>
        <a:bodyPr/>
        <a:lstStyle/>
        <a:p>
          <a:r>
            <a:rPr lang="en-GB" sz="1600" dirty="0" smtClean="0"/>
            <a:t>Be useful</a:t>
          </a:r>
          <a:endParaRPr lang="en-GB" sz="1600" dirty="0"/>
        </a:p>
      </dgm:t>
    </dgm:pt>
    <dgm:pt modelId="{2523E7F4-09F0-45A6-969E-934A1B510B87}" type="parTrans" cxnId="{4EE46554-6177-4CFC-8F36-6B211169474E}">
      <dgm:prSet/>
      <dgm:spPr/>
      <dgm:t>
        <a:bodyPr/>
        <a:lstStyle/>
        <a:p>
          <a:endParaRPr lang="en-GB"/>
        </a:p>
      </dgm:t>
    </dgm:pt>
    <dgm:pt modelId="{C4508E30-3751-4F05-BDF4-E6E7C8AF79C5}" type="sibTrans" cxnId="{4EE46554-6177-4CFC-8F36-6B211169474E}">
      <dgm:prSet/>
      <dgm:spPr/>
      <dgm:t>
        <a:bodyPr/>
        <a:lstStyle/>
        <a:p>
          <a:endParaRPr lang="en-GB"/>
        </a:p>
      </dgm:t>
    </dgm:pt>
    <dgm:pt modelId="{7FF250A2-C377-4176-96E1-14A74AB4DD53}">
      <dgm:prSet custT="1"/>
      <dgm:spPr>
        <a:noFill/>
      </dgm:spPr>
      <dgm:t>
        <a:bodyPr/>
        <a:lstStyle/>
        <a:p>
          <a:endParaRPr lang="en-GB" sz="1600" dirty="0"/>
        </a:p>
      </dgm:t>
    </dgm:pt>
    <dgm:pt modelId="{B5CBB8F0-6804-47AB-A93D-4C074D06781E}" type="parTrans" cxnId="{234A6AA5-5591-4650-8392-2F3EBB2F6EE5}">
      <dgm:prSet/>
      <dgm:spPr/>
      <dgm:t>
        <a:bodyPr/>
        <a:lstStyle/>
        <a:p>
          <a:endParaRPr lang="en-GB"/>
        </a:p>
      </dgm:t>
    </dgm:pt>
    <dgm:pt modelId="{EBAC08DB-F6A1-4A49-AFC8-46D8D6F3171B}" type="sibTrans" cxnId="{234A6AA5-5591-4650-8392-2F3EBB2F6EE5}">
      <dgm:prSet/>
      <dgm:spPr/>
      <dgm:t>
        <a:bodyPr/>
        <a:lstStyle/>
        <a:p>
          <a:endParaRPr lang="en-GB"/>
        </a:p>
      </dgm:t>
    </dgm:pt>
    <dgm:pt modelId="{3F0AD899-2C06-4DF0-841F-8141FD2D5F3A}">
      <dgm:prSet custT="1"/>
      <dgm:spPr>
        <a:noFill/>
      </dgm:spPr>
      <dgm:t>
        <a:bodyPr/>
        <a:lstStyle/>
        <a:p>
          <a:r>
            <a:rPr lang="en-GB" sz="1600" dirty="0" smtClean="0"/>
            <a:t>Target influential audiences</a:t>
          </a:r>
          <a:endParaRPr lang="en-GB" sz="1600" dirty="0"/>
        </a:p>
      </dgm:t>
    </dgm:pt>
    <dgm:pt modelId="{7E2BCB78-C669-4A6B-90DF-13EF9091B8B9}" type="parTrans" cxnId="{EC9CFD46-D9F9-4278-AAB5-3BD55BA0797D}">
      <dgm:prSet/>
      <dgm:spPr/>
      <dgm:t>
        <a:bodyPr/>
        <a:lstStyle/>
        <a:p>
          <a:endParaRPr lang="en-GB"/>
        </a:p>
      </dgm:t>
    </dgm:pt>
    <dgm:pt modelId="{A302C14B-9FEC-42E8-AF29-D630491A8495}" type="sibTrans" cxnId="{EC9CFD46-D9F9-4278-AAB5-3BD55BA0797D}">
      <dgm:prSet/>
      <dgm:spPr/>
      <dgm:t>
        <a:bodyPr/>
        <a:lstStyle/>
        <a:p>
          <a:endParaRPr lang="en-GB"/>
        </a:p>
      </dgm:t>
    </dgm:pt>
    <dgm:pt modelId="{02F1EA91-73DB-43D6-B687-21970E1CFFBF}">
      <dgm:prSet phldrT="[Text]" custT="1"/>
      <dgm:spPr/>
      <dgm:t>
        <a:bodyPr/>
        <a:lstStyle/>
        <a:p>
          <a:r>
            <a:rPr lang="en-GB" sz="1600" dirty="0" smtClean="0"/>
            <a:t>Develop meaningful two-way conversations</a:t>
          </a:r>
        </a:p>
      </dgm:t>
    </dgm:pt>
    <dgm:pt modelId="{2E21E8BA-19D7-4A45-BBDD-DF0A08F8E95C}" type="parTrans" cxnId="{6D884C09-0718-4409-86F1-7E8B8A5AB5EB}">
      <dgm:prSet/>
      <dgm:spPr/>
      <dgm:t>
        <a:bodyPr/>
        <a:lstStyle/>
        <a:p>
          <a:endParaRPr lang="en-GB"/>
        </a:p>
      </dgm:t>
    </dgm:pt>
    <dgm:pt modelId="{2BBCF875-AF00-456E-B6F4-98D599E62CD1}" type="sibTrans" cxnId="{6D884C09-0718-4409-86F1-7E8B8A5AB5EB}">
      <dgm:prSet/>
      <dgm:spPr/>
      <dgm:t>
        <a:bodyPr/>
        <a:lstStyle/>
        <a:p>
          <a:endParaRPr lang="en-GB"/>
        </a:p>
      </dgm:t>
    </dgm:pt>
    <dgm:pt modelId="{4F6BF17F-1AB3-4741-8AE0-224704FF7843}">
      <dgm:prSet phldrT="[Text]" custT="1"/>
      <dgm:spPr/>
      <dgm:t>
        <a:bodyPr/>
        <a:lstStyle/>
        <a:p>
          <a:r>
            <a:rPr lang="en-GB" sz="1600" dirty="0" smtClean="0"/>
            <a:t>Engage with supporters and critics</a:t>
          </a:r>
        </a:p>
      </dgm:t>
    </dgm:pt>
    <dgm:pt modelId="{C9601BF3-AE35-40C9-944C-B63FFE380C59}" type="parTrans" cxnId="{E6749A75-5681-4026-9B31-445546529E24}">
      <dgm:prSet/>
      <dgm:spPr/>
      <dgm:t>
        <a:bodyPr/>
        <a:lstStyle/>
        <a:p>
          <a:endParaRPr lang="en-GB"/>
        </a:p>
      </dgm:t>
    </dgm:pt>
    <dgm:pt modelId="{0FDB0146-6C4E-4625-A89E-F9C363DC84A1}" type="sibTrans" cxnId="{E6749A75-5681-4026-9B31-445546529E24}">
      <dgm:prSet/>
      <dgm:spPr/>
      <dgm:t>
        <a:bodyPr/>
        <a:lstStyle/>
        <a:p>
          <a:endParaRPr lang="en-GB"/>
        </a:p>
      </dgm:t>
    </dgm:pt>
    <dgm:pt modelId="{D12FD242-3D99-40F6-822C-CDD574989F34}">
      <dgm:prSet phldrT="[Text]" custT="1"/>
      <dgm:spPr/>
      <dgm:t>
        <a:bodyPr/>
        <a:lstStyle/>
        <a:p>
          <a:r>
            <a:rPr lang="en-GB" sz="1600" dirty="0" smtClean="0"/>
            <a:t>Create content that people will want to share</a:t>
          </a:r>
        </a:p>
      </dgm:t>
    </dgm:pt>
    <dgm:pt modelId="{EA70BBE0-3630-4A45-BE30-C960913C80F5}" type="parTrans" cxnId="{F0C78835-3D62-4850-9E5C-C497072C3DD7}">
      <dgm:prSet/>
      <dgm:spPr/>
      <dgm:t>
        <a:bodyPr/>
        <a:lstStyle/>
        <a:p>
          <a:endParaRPr lang="en-GB"/>
        </a:p>
      </dgm:t>
    </dgm:pt>
    <dgm:pt modelId="{0FCC912B-1CD0-4152-9010-A18A1B6DDAFC}" type="sibTrans" cxnId="{F0C78835-3D62-4850-9E5C-C497072C3DD7}">
      <dgm:prSet/>
      <dgm:spPr/>
      <dgm:t>
        <a:bodyPr/>
        <a:lstStyle/>
        <a:p>
          <a:endParaRPr lang="en-GB"/>
        </a:p>
      </dgm:t>
    </dgm:pt>
    <dgm:pt modelId="{C7DE214F-644F-431C-9D28-25AEDA958372}">
      <dgm:prSet custT="1"/>
      <dgm:spPr/>
      <dgm:t>
        <a:bodyPr/>
        <a:lstStyle/>
        <a:p>
          <a:r>
            <a:rPr lang="en-GB" sz="1600" dirty="0" smtClean="0"/>
            <a:t>Move followers to advocates; speaking on your behalf</a:t>
          </a:r>
          <a:endParaRPr lang="en-GB" sz="1600" dirty="0"/>
        </a:p>
      </dgm:t>
    </dgm:pt>
    <dgm:pt modelId="{89172524-5BD4-495B-82AD-0C88A1D41051}" type="parTrans" cxnId="{F0802F4E-9C0B-4D12-A643-86511A20BE53}">
      <dgm:prSet/>
      <dgm:spPr/>
      <dgm:t>
        <a:bodyPr/>
        <a:lstStyle/>
        <a:p>
          <a:endParaRPr lang="en-GB"/>
        </a:p>
      </dgm:t>
    </dgm:pt>
    <dgm:pt modelId="{28E123D7-7393-4AA7-B40C-D6B1F202CE96}" type="sibTrans" cxnId="{F0802F4E-9C0B-4D12-A643-86511A20BE53}">
      <dgm:prSet/>
      <dgm:spPr/>
      <dgm:t>
        <a:bodyPr/>
        <a:lstStyle/>
        <a:p>
          <a:endParaRPr lang="en-GB"/>
        </a:p>
      </dgm:t>
    </dgm:pt>
    <dgm:pt modelId="{89972875-BE09-4EBD-9CAB-46B6363D93CC}">
      <dgm:prSet custT="1"/>
      <dgm:spPr/>
      <dgm:t>
        <a:bodyPr/>
        <a:lstStyle/>
        <a:p>
          <a:r>
            <a:rPr lang="en-GB" sz="1600" dirty="0" smtClean="0"/>
            <a:t>Maintain two-way dialogue</a:t>
          </a:r>
          <a:endParaRPr lang="en-GB" sz="1600" dirty="0"/>
        </a:p>
      </dgm:t>
    </dgm:pt>
    <dgm:pt modelId="{9C38EE45-264D-4C42-9402-4F4CAE4A4A69}" type="parTrans" cxnId="{4D630CE3-7042-463E-BF6C-C85991E60ACF}">
      <dgm:prSet/>
      <dgm:spPr/>
      <dgm:t>
        <a:bodyPr/>
        <a:lstStyle/>
        <a:p>
          <a:endParaRPr lang="en-GB"/>
        </a:p>
      </dgm:t>
    </dgm:pt>
    <dgm:pt modelId="{E286764E-3A6A-436D-A3EA-26A208B9EFD9}" type="sibTrans" cxnId="{4D630CE3-7042-463E-BF6C-C85991E60ACF}">
      <dgm:prSet/>
      <dgm:spPr/>
      <dgm:t>
        <a:bodyPr/>
        <a:lstStyle/>
        <a:p>
          <a:endParaRPr lang="en-GB"/>
        </a:p>
      </dgm:t>
    </dgm:pt>
    <dgm:pt modelId="{3477221F-77E5-4CA9-B09E-16827EEDCE24}">
      <dgm:prSet custT="1"/>
      <dgm:spPr/>
      <dgm:t>
        <a:bodyPr/>
        <a:lstStyle/>
        <a:p>
          <a:r>
            <a:rPr lang="en-GB" sz="1600" dirty="0" smtClean="0"/>
            <a:t>What are people talking about?</a:t>
          </a:r>
          <a:endParaRPr lang="en-GB" sz="1600" dirty="0"/>
        </a:p>
      </dgm:t>
    </dgm:pt>
    <dgm:pt modelId="{765E31D8-9CA4-4573-8318-05CA33F3BDCA}" type="sibTrans" cxnId="{8B986AEF-D2DF-45FC-AF9B-6CF50FD2A1FA}">
      <dgm:prSet/>
      <dgm:spPr/>
      <dgm:t>
        <a:bodyPr/>
        <a:lstStyle/>
        <a:p>
          <a:endParaRPr lang="en-GB"/>
        </a:p>
      </dgm:t>
    </dgm:pt>
    <dgm:pt modelId="{2291A050-3124-42B3-9B78-2645C4A325E5}" type="parTrans" cxnId="{8B986AEF-D2DF-45FC-AF9B-6CF50FD2A1FA}">
      <dgm:prSet/>
      <dgm:spPr/>
      <dgm:t>
        <a:bodyPr/>
        <a:lstStyle/>
        <a:p>
          <a:endParaRPr lang="en-GB"/>
        </a:p>
      </dgm:t>
    </dgm:pt>
    <dgm:pt modelId="{A3882037-C99B-4FC0-AC3B-19712E3ABEF3}">
      <dgm:prSet custT="1"/>
      <dgm:spPr/>
      <dgm:t>
        <a:bodyPr/>
        <a:lstStyle/>
        <a:p>
          <a:r>
            <a:rPr lang="en-GB" sz="1600" dirty="0" smtClean="0"/>
            <a:t>Where is your audience likely to be?</a:t>
          </a:r>
          <a:endParaRPr lang="en-GB" sz="1600" dirty="0"/>
        </a:p>
      </dgm:t>
    </dgm:pt>
    <dgm:pt modelId="{CBF53C9A-B029-4476-A76D-300784753A54}" type="parTrans" cxnId="{799FA6FF-720C-45C2-AE93-4EC20BAEB236}">
      <dgm:prSet/>
      <dgm:spPr/>
      <dgm:t>
        <a:bodyPr/>
        <a:lstStyle/>
        <a:p>
          <a:endParaRPr lang="en-GB"/>
        </a:p>
      </dgm:t>
    </dgm:pt>
    <dgm:pt modelId="{AE4C2D63-6F96-458B-A263-8FCF261BB226}" type="sibTrans" cxnId="{799FA6FF-720C-45C2-AE93-4EC20BAEB236}">
      <dgm:prSet/>
      <dgm:spPr/>
      <dgm:t>
        <a:bodyPr/>
        <a:lstStyle/>
        <a:p>
          <a:endParaRPr lang="en-GB"/>
        </a:p>
      </dgm:t>
    </dgm:pt>
    <dgm:pt modelId="{9B4FFABD-E9F6-4239-8181-68EE620A8A74}">
      <dgm:prSet custT="1"/>
      <dgm:spPr/>
      <dgm:t>
        <a:bodyPr/>
        <a:lstStyle/>
        <a:p>
          <a:r>
            <a:rPr lang="en-GB" sz="1600" dirty="0" smtClean="0"/>
            <a:t>Make a commitment with appropriate resources</a:t>
          </a:r>
          <a:endParaRPr lang="en-GB" sz="1600" dirty="0"/>
        </a:p>
      </dgm:t>
    </dgm:pt>
    <dgm:pt modelId="{22419FF4-65A3-4991-BC29-28E600FF20D3}" type="parTrans" cxnId="{6F1198E2-1700-46A2-B6C0-7BAE51D2A492}">
      <dgm:prSet/>
      <dgm:spPr/>
      <dgm:t>
        <a:bodyPr/>
        <a:lstStyle/>
        <a:p>
          <a:endParaRPr lang="en-GB"/>
        </a:p>
      </dgm:t>
    </dgm:pt>
    <dgm:pt modelId="{F04C8944-4F56-49CB-9B2E-B402F3315401}" type="sibTrans" cxnId="{6F1198E2-1700-46A2-B6C0-7BAE51D2A492}">
      <dgm:prSet/>
      <dgm:spPr/>
      <dgm:t>
        <a:bodyPr/>
        <a:lstStyle/>
        <a:p>
          <a:endParaRPr lang="en-GB"/>
        </a:p>
      </dgm:t>
    </dgm:pt>
    <dgm:pt modelId="{665AFA67-F9D3-4B05-AB23-F3B53BABBA8C}">
      <dgm:prSet custT="1"/>
      <dgm:spPr/>
      <dgm:t>
        <a:bodyPr/>
        <a:lstStyle/>
        <a:p>
          <a:r>
            <a:rPr lang="en-GB" sz="1600" dirty="0" smtClean="0"/>
            <a:t>Social listening; followers as weather observers</a:t>
          </a:r>
          <a:endParaRPr lang="en-GB" sz="1600" dirty="0"/>
        </a:p>
      </dgm:t>
    </dgm:pt>
    <dgm:pt modelId="{CB2866A3-75E9-418B-AB95-DCD128565C6A}" type="parTrans" cxnId="{36CEF6D6-F603-4B57-8A51-F907CE79E8A0}">
      <dgm:prSet/>
      <dgm:spPr/>
      <dgm:t>
        <a:bodyPr/>
        <a:lstStyle/>
        <a:p>
          <a:endParaRPr lang="en-GB"/>
        </a:p>
      </dgm:t>
    </dgm:pt>
    <dgm:pt modelId="{F9D1422A-08F4-4F12-BE42-F8D1472887E9}" type="sibTrans" cxnId="{36CEF6D6-F603-4B57-8A51-F907CE79E8A0}">
      <dgm:prSet/>
      <dgm:spPr/>
      <dgm:t>
        <a:bodyPr/>
        <a:lstStyle/>
        <a:p>
          <a:endParaRPr lang="en-GB"/>
        </a:p>
      </dgm:t>
    </dgm:pt>
    <dgm:pt modelId="{2E6767D3-6024-407A-93C2-89CBBD28CA9C}" type="pres">
      <dgm:prSet presAssocID="{3809186F-8B44-4BC5-90CD-E1C72CD5CAA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365BC53-AD5D-4FF7-9FFF-D78D4A89168A}" type="pres">
      <dgm:prSet presAssocID="{96CF8277-DAB5-4DD8-BDCB-22B4E3B8E285}" presName="Accent1" presStyleCnt="0"/>
      <dgm:spPr/>
    </dgm:pt>
    <dgm:pt modelId="{0D7ADF38-A332-47F0-9DA1-F8D7A513CAE9}" type="pres">
      <dgm:prSet presAssocID="{96CF8277-DAB5-4DD8-BDCB-22B4E3B8E285}" presName="Accent" presStyleLbl="node1" presStyleIdx="0" presStyleCnt="4" custLinFactNeighborX="-66621"/>
      <dgm:spPr>
        <a:solidFill>
          <a:srgbClr val="ABDB13"/>
        </a:solidFill>
      </dgm:spPr>
    </dgm:pt>
    <dgm:pt modelId="{64FDA79D-FAB1-4F21-8FBC-7E1369AC2F68}" type="pres">
      <dgm:prSet presAssocID="{96CF8277-DAB5-4DD8-BDCB-22B4E3B8E285}" presName="Child1" presStyleLbl="revTx" presStyleIdx="0" presStyleCnt="8" custScaleX="393856" custLinFactNeighborX="36085" custLinFactNeighborY="12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9F8022-AE92-4BB2-8329-CDB08F04B02C}" type="pres">
      <dgm:prSet presAssocID="{96CF8277-DAB5-4DD8-BDCB-22B4E3B8E285}" presName="Parent1" presStyleLbl="revTx" presStyleIdx="1" presStyleCnt="8" custLinFactX="-19379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74726-F907-48EB-8ECF-71E6D6991F4C}" type="pres">
      <dgm:prSet presAssocID="{0ADA8E7C-A2D0-4546-8349-0E6981944262}" presName="Accent2" presStyleCnt="0"/>
      <dgm:spPr/>
    </dgm:pt>
    <dgm:pt modelId="{272C5E01-FD0A-48D6-B656-42DDF01048C3}" type="pres">
      <dgm:prSet presAssocID="{0ADA8E7C-A2D0-4546-8349-0E6981944262}" presName="Accent" presStyleLbl="node1" presStyleIdx="1" presStyleCnt="4" custLinFactNeighborX="-66621"/>
      <dgm:spPr>
        <a:solidFill>
          <a:srgbClr val="ABDB13"/>
        </a:solidFill>
      </dgm:spPr>
    </dgm:pt>
    <dgm:pt modelId="{2F1185E4-DC88-412E-BBD8-38A5265E005E}" type="pres">
      <dgm:prSet presAssocID="{0ADA8E7C-A2D0-4546-8349-0E6981944262}" presName="Child2" presStyleLbl="revTx" presStyleIdx="2" presStyleCnt="8" custScaleX="442981" custLinFactNeighborX="69340" custLinFactNeighborY="-4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C8CD1A-ECC2-4BEC-9822-3DE50032C118}" type="pres">
      <dgm:prSet presAssocID="{0ADA8E7C-A2D0-4546-8349-0E6981944262}" presName="Parent2" presStyleLbl="revTx" presStyleIdx="3" presStyleCnt="8" custLinFactX="-19379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47040-D8D0-4B85-BB4E-42B4DE6AC2FB}" type="pres">
      <dgm:prSet presAssocID="{8BAF8FC6-EE5F-447E-B413-F6821B3635D3}" presName="Accent3" presStyleCnt="0"/>
      <dgm:spPr/>
    </dgm:pt>
    <dgm:pt modelId="{9D02C8B5-6120-406A-8C49-3195ED356F34}" type="pres">
      <dgm:prSet presAssocID="{8BAF8FC6-EE5F-447E-B413-F6821B3635D3}" presName="Accent" presStyleLbl="node1" presStyleIdx="2" presStyleCnt="4" custLinFactNeighborX="-66621"/>
      <dgm:spPr>
        <a:solidFill>
          <a:srgbClr val="ABDB13"/>
        </a:solidFill>
      </dgm:spPr>
    </dgm:pt>
    <dgm:pt modelId="{646767D7-FB33-44FE-9085-651933E12A04}" type="pres">
      <dgm:prSet presAssocID="{8BAF8FC6-EE5F-447E-B413-F6821B3635D3}" presName="Child3" presStyleLbl="revTx" presStyleIdx="4" presStyleCnt="8" custScaleX="449297" custScaleY="110000" custLinFactNeighborX="65826" custLinFactNeighborY="6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21F35-7F55-4462-8C56-954428C2C69C}" type="pres">
      <dgm:prSet presAssocID="{8BAF8FC6-EE5F-447E-B413-F6821B3635D3}" presName="Parent3" presStyleLbl="revTx" presStyleIdx="5" presStyleCnt="8" custScaleX="114121" custLinFactX="-19379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C1392A-E7D5-42C8-9F67-0C7228551E8C}" type="pres">
      <dgm:prSet presAssocID="{D3F7B05F-1D22-4459-B1BD-4FEC76C028BA}" presName="Accent4" presStyleCnt="0"/>
      <dgm:spPr/>
    </dgm:pt>
    <dgm:pt modelId="{1DF558EB-42C0-4889-9107-080B8F4A4EF1}" type="pres">
      <dgm:prSet presAssocID="{D3F7B05F-1D22-4459-B1BD-4FEC76C028BA}" presName="Accent" presStyleLbl="node1" presStyleIdx="3" presStyleCnt="4" custLinFactNeighborX="-77546"/>
      <dgm:spPr>
        <a:solidFill>
          <a:srgbClr val="ABDB13"/>
        </a:solidFill>
      </dgm:spPr>
    </dgm:pt>
    <dgm:pt modelId="{37EB5969-4DE8-43C1-8ABD-CC174F1252C1}" type="pres">
      <dgm:prSet presAssocID="{D3F7B05F-1D22-4459-B1BD-4FEC76C028BA}" presName="Child4" presStyleLbl="revTx" presStyleIdx="6" presStyleCnt="8" custScaleX="487492" custLinFactNeighborX="91322" custLinFactNeighborY="7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D50B03-F9DF-469C-B834-968078A3E40F}" type="pres">
      <dgm:prSet presAssocID="{D3F7B05F-1D22-4459-B1BD-4FEC76C028BA}" presName="Parent4" presStyleLbl="revTx" presStyleIdx="7" presStyleCnt="8" custScaleX="129891" custLinFactX="-19379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9C0387-9DDC-45B6-8761-EAD8F572C21B}" type="presOf" srcId="{89972875-BE09-4EBD-9CAB-46B6363D93CC}" destId="{37EB5969-4DE8-43C1-8ABD-CC174F1252C1}" srcOrd="0" destOrd="0" presId="urn:microsoft.com/office/officeart/2009/layout/CircleArrowProcess"/>
    <dgm:cxn modelId="{F0802F4E-9C0B-4D12-A643-86511A20BE53}" srcId="{D3F7B05F-1D22-4459-B1BD-4FEC76C028BA}" destId="{C7DE214F-644F-431C-9D28-25AEDA958372}" srcOrd="2" destOrd="0" parTransId="{89172524-5BD4-495B-82AD-0C88A1D41051}" sibTransId="{28E123D7-7393-4AA7-B40C-D6B1F202CE96}"/>
    <dgm:cxn modelId="{6A4E0D19-684E-41DA-A50F-EFDD9B0567F5}" srcId="{3809186F-8B44-4BC5-90CD-E1C72CD5CAA0}" destId="{D3F7B05F-1D22-4459-B1BD-4FEC76C028BA}" srcOrd="3" destOrd="0" parTransId="{C78753E4-DFEE-4766-9C08-C44C4EEB0FE9}" sibTransId="{521EB0CA-4CBF-4EB1-B784-4398AAEE9127}"/>
    <dgm:cxn modelId="{234A6AA5-5591-4650-8392-2F3EBB2F6EE5}" srcId="{0ADA8E7C-A2D0-4546-8349-0E6981944262}" destId="{7FF250A2-C377-4176-96E1-14A74AB4DD53}" srcOrd="0" destOrd="0" parTransId="{B5CBB8F0-6804-47AB-A93D-4C074D06781E}" sibTransId="{EBAC08DB-F6A1-4A49-AFC8-46D8D6F3171B}"/>
    <dgm:cxn modelId="{5E10AC73-F375-4BF6-B684-51AE36745C6D}" type="presOf" srcId="{C7DE214F-644F-431C-9D28-25AEDA958372}" destId="{37EB5969-4DE8-43C1-8ABD-CC174F1252C1}" srcOrd="0" destOrd="2" presId="urn:microsoft.com/office/officeart/2009/layout/CircleArrowProcess"/>
    <dgm:cxn modelId="{CB711735-057B-4AAA-B241-0628EF72BE1B}" type="presOf" srcId="{D3F7B05F-1D22-4459-B1BD-4FEC76C028BA}" destId="{44D50B03-F9DF-469C-B834-968078A3E40F}" srcOrd="0" destOrd="0" presId="urn:microsoft.com/office/officeart/2009/layout/CircleArrowProcess"/>
    <dgm:cxn modelId="{4AC2A342-88B6-41A1-A8D4-D69DBB9466D5}" type="presOf" srcId="{01C29243-AF6A-4A8F-984A-4FC3F86BBA18}" destId="{2F1185E4-DC88-412E-BBD8-38A5265E005E}" srcOrd="0" destOrd="4" presId="urn:microsoft.com/office/officeart/2009/layout/CircleArrowProcess"/>
    <dgm:cxn modelId="{2700DD72-1C27-410A-B95B-0033D9294C3D}" type="presOf" srcId="{DDBB2774-E8DF-4979-9E86-4F4D6FE37A6B}" destId="{64FDA79D-FAB1-4F21-8FBC-7E1369AC2F68}" srcOrd="0" destOrd="1" presId="urn:microsoft.com/office/officeart/2009/layout/CircleArrowProcess"/>
    <dgm:cxn modelId="{0CC2FE22-F326-4A45-A154-549E00AF56D7}" srcId="{3809186F-8B44-4BC5-90CD-E1C72CD5CAA0}" destId="{0ADA8E7C-A2D0-4546-8349-0E6981944262}" srcOrd="1" destOrd="0" parTransId="{E511191D-E79C-4C32-805F-BBC734031221}" sibTransId="{6952B82C-BBE7-4799-87BF-4D7F998C46FE}"/>
    <dgm:cxn modelId="{A1BEF32B-4BFB-4F8E-BC92-64B032A1C764}" srcId="{0ADA8E7C-A2D0-4546-8349-0E6981944262}" destId="{01C29243-AF6A-4A8F-984A-4FC3F86BBA18}" srcOrd="4" destOrd="0" parTransId="{6BE1302E-20F9-4A25-969C-99466E2CAFBB}" sibTransId="{637357DF-4CD6-4C82-B7E9-FBA92A07B0E6}"/>
    <dgm:cxn modelId="{753E40A9-EBB6-43B3-8BF9-12D99B4EE1E1}" type="presOf" srcId="{02F1EA91-73DB-43D6-B687-21970E1CFFBF}" destId="{646767D7-FB33-44FE-9085-651933E12A04}" srcOrd="0" destOrd="0" presId="urn:microsoft.com/office/officeart/2009/layout/CircleArrowProcess"/>
    <dgm:cxn modelId="{776EAF2C-9495-4EF1-AE2A-A03479600AD6}" srcId="{0ADA8E7C-A2D0-4546-8349-0E6981944262}" destId="{CC4AB8F9-EF38-491D-81F4-711A5E30958C}" srcOrd="1" destOrd="0" parTransId="{C4090749-5178-44CA-821B-370F8296A82D}" sibTransId="{738892F5-3D8B-4421-91F1-078D1FE1D5F4}"/>
    <dgm:cxn modelId="{62CC6D7F-4083-4ED1-A02D-A52E41DB6F9F}" srcId="{3809186F-8B44-4BC5-90CD-E1C72CD5CAA0}" destId="{96CF8277-DAB5-4DD8-BDCB-22B4E3B8E285}" srcOrd="0" destOrd="0" parTransId="{63507325-6163-497B-B4D2-406B7C1ABA79}" sibTransId="{DBB18463-0F08-4E10-BD6D-A0521AFBAA77}"/>
    <dgm:cxn modelId="{01DF93E5-A3D8-44D9-B3AA-82485ED005B0}" srcId="{96CF8277-DAB5-4DD8-BDCB-22B4E3B8E285}" destId="{DDBB2774-E8DF-4979-9E86-4F4D6FE37A6B}" srcOrd="1" destOrd="0" parTransId="{2636DCDD-8ACB-40FB-A6A3-D8DB66FA6D80}" sibTransId="{09AC2EAD-FA24-4B38-9BED-94A4CA2973F9}"/>
    <dgm:cxn modelId="{DA6FF8FA-3B2D-4E4C-B36B-FAAD3AD6AD0D}" type="presOf" srcId="{CC4AB8F9-EF38-491D-81F4-711A5E30958C}" destId="{2F1185E4-DC88-412E-BBD8-38A5265E005E}" srcOrd="0" destOrd="1" presId="urn:microsoft.com/office/officeart/2009/layout/CircleArrowProcess"/>
    <dgm:cxn modelId="{8B986AEF-D2DF-45FC-AF9B-6CF50FD2A1FA}" srcId="{96CF8277-DAB5-4DD8-BDCB-22B4E3B8E285}" destId="{3477221F-77E5-4CA9-B09E-16827EEDCE24}" srcOrd="0" destOrd="0" parTransId="{2291A050-3124-42B3-9B78-2645C4A325E5}" sibTransId="{765E31D8-9CA4-4573-8318-05CA33F3BDCA}"/>
    <dgm:cxn modelId="{4D630CE3-7042-463E-BF6C-C85991E60ACF}" srcId="{D3F7B05F-1D22-4459-B1BD-4FEC76C028BA}" destId="{89972875-BE09-4EBD-9CAB-46B6363D93CC}" srcOrd="0" destOrd="0" parTransId="{9C38EE45-264D-4C42-9402-4F4CAE4A4A69}" sibTransId="{E286764E-3A6A-436D-A3EA-26A208B9EFD9}"/>
    <dgm:cxn modelId="{F0C78835-3D62-4850-9E5C-C497072C3DD7}" srcId="{8BAF8FC6-EE5F-447E-B413-F6821B3635D3}" destId="{D12FD242-3D99-40F6-822C-CDD574989F34}" srcOrd="2" destOrd="0" parTransId="{EA70BBE0-3630-4A45-BE30-C960913C80F5}" sibTransId="{0FCC912B-1CD0-4152-9010-A18A1B6DDAFC}"/>
    <dgm:cxn modelId="{EC9CFD46-D9F9-4278-AAB5-3BD55BA0797D}" srcId="{0ADA8E7C-A2D0-4546-8349-0E6981944262}" destId="{3F0AD899-2C06-4DF0-841F-8141FD2D5F3A}" srcOrd="3" destOrd="0" parTransId="{7E2BCB78-C669-4A6B-90DF-13EF9091B8B9}" sibTransId="{A302C14B-9FEC-42E8-AF29-D630491A8495}"/>
    <dgm:cxn modelId="{70C3BF0D-7543-4FBF-A94B-E5ACFFE65324}" type="presOf" srcId="{96CF8277-DAB5-4DD8-BDCB-22B4E3B8E285}" destId="{C99F8022-AE92-4BB2-8329-CDB08F04B02C}" srcOrd="0" destOrd="0" presId="urn:microsoft.com/office/officeart/2009/layout/CircleArrowProcess"/>
    <dgm:cxn modelId="{6F1198E2-1700-46A2-B6C0-7BAE51D2A492}" srcId="{D3F7B05F-1D22-4459-B1BD-4FEC76C028BA}" destId="{9B4FFABD-E9F6-4239-8181-68EE620A8A74}" srcOrd="1" destOrd="0" parTransId="{22419FF4-65A3-4991-BC29-28E600FF20D3}" sibTransId="{F04C8944-4F56-49CB-9B2E-B402F3315401}"/>
    <dgm:cxn modelId="{F93C205E-7E42-447B-9519-677A1C883754}" type="presOf" srcId="{A3882037-C99B-4FC0-AC3B-19712E3ABEF3}" destId="{64FDA79D-FAB1-4F21-8FBC-7E1369AC2F68}" srcOrd="0" destOrd="2" presId="urn:microsoft.com/office/officeart/2009/layout/CircleArrowProcess"/>
    <dgm:cxn modelId="{58A704A3-3644-4110-AA12-22AF24A4AD86}" type="presOf" srcId="{665AFA67-F9D3-4B05-AB23-F3B53BABBA8C}" destId="{37EB5969-4DE8-43C1-8ABD-CC174F1252C1}" srcOrd="0" destOrd="3" presId="urn:microsoft.com/office/officeart/2009/layout/CircleArrowProcess"/>
    <dgm:cxn modelId="{803199F0-BE8D-439D-945C-BE054A519C26}" type="presOf" srcId="{9B4FFABD-E9F6-4239-8181-68EE620A8A74}" destId="{37EB5969-4DE8-43C1-8ABD-CC174F1252C1}" srcOrd="0" destOrd="1" presId="urn:microsoft.com/office/officeart/2009/layout/CircleArrowProcess"/>
    <dgm:cxn modelId="{0325509D-9F3A-4E49-891D-4190814A3427}" type="presOf" srcId="{3477221F-77E5-4CA9-B09E-16827EEDCE24}" destId="{64FDA79D-FAB1-4F21-8FBC-7E1369AC2F68}" srcOrd="0" destOrd="0" presId="urn:microsoft.com/office/officeart/2009/layout/CircleArrowProcess"/>
    <dgm:cxn modelId="{5FE5612F-C949-47D8-B275-1DC666BC384B}" type="presOf" srcId="{6E036235-0ACD-494C-9933-B99ADD016DCE}" destId="{64FDA79D-FAB1-4F21-8FBC-7E1369AC2F68}" srcOrd="0" destOrd="3" presId="urn:microsoft.com/office/officeart/2009/layout/CircleArrowProcess"/>
    <dgm:cxn modelId="{D8479970-4B7F-4EBB-BD9F-C78500F23592}" srcId="{96CF8277-DAB5-4DD8-BDCB-22B4E3B8E285}" destId="{6E036235-0ACD-494C-9933-B99ADD016DCE}" srcOrd="3" destOrd="0" parTransId="{05720D18-901D-4087-9B60-4FABAB998EC4}" sibTransId="{E60CC015-0125-4381-8E6A-83AC0407D613}"/>
    <dgm:cxn modelId="{799FA6FF-720C-45C2-AE93-4EC20BAEB236}" srcId="{96CF8277-DAB5-4DD8-BDCB-22B4E3B8E285}" destId="{A3882037-C99B-4FC0-AC3B-19712E3ABEF3}" srcOrd="2" destOrd="0" parTransId="{CBF53C9A-B029-4476-A76D-300784753A54}" sibTransId="{AE4C2D63-6F96-458B-A263-8FCF261BB226}"/>
    <dgm:cxn modelId="{22F04164-DCC4-4D45-B20D-184D8767732E}" type="presOf" srcId="{0ADA8E7C-A2D0-4546-8349-0E6981944262}" destId="{73C8CD1A-ECC2-4BEC-9822-3DE50032C118}" srcOrd="0" destOrd="0" presId="urn:microsoft.com/office/officeart/2009/layout/CircleArrowProcess"/>
    <dgm:cxn modelId="{E6749A75-5681-4026-9B31-445546529E24}" srcId="{8BAF8FC6-EE5F-447E-B413-F6821B3635D3}" destId="{4F6BF17F-1AB3-4741-8AE0-224704FF7843}" srcOrd="1" destOrd="0" parTransId="{C9601BF3-AE35-40C9-944C-B63FFE380C59}" sibTransId="{0FDB0146-6C4E-4625-A89E-F9C363DC84A1}"/>
    <dgm:cxn modelId="{4EE46554-6177-4CFC-8F36-6B211169474E}" srcId="{0ADA8E7C-A2D0-4546-8349-0E6981944262}" destId="{267B6104-038A-4791-8BB7-9094AE05319D}" srcOrd="2" destOrd="0" parTransId="{2523E7F4-09F0-45A6-969E-934A1B510B87}" sibTransId="{C4508E30-3751-4F05-BDF4-E6E7C8AF79C5}"/>
    <dgm:cxn modelId="{EF4951ED-9D4C-42C1-A125-C5EE33668740}" srcId="{3809186F-8B44-4BC5-90CD-E1C72CD5CAA0}" destId="{8BAF8FC6-EE5F-447E-B413-F6821B3635D3}" srcOrd="2" destOrd="0" parTransId="{59055655-89DC-444C-B888-6E2F52E66EEF}" sibTransId="{DC1724E5-8C72-4F20-A7A2-844ED27A1CF9}"/>
    <dgm:cxn modelId="{F8962638-ED04-4ECF-8206-9748A821B7ED}" type="presOf" srcId="{4F6BF17F-1AB3-4741-8AE0-224704FF7843}" destId="{646767D7-FB33-44FE-9085-651933E12A04}" srcOrd="0" destOrd="1" presId="urn:microsoft.com/office/officeart/2009/layout/CircleArrowProcess"/>
    <dgm:cxn modelId="{218EF8FE-841B-44C4-A628-D8855AF26FE9}" type="presOf" srcId="{D12FD242-3D99-40F6-822C-CDD574989F34}" destId="{646767D7-FB33-44FE-9085-651933E12A04}" srcOrd="0" destOrd="2" presId="urn:microsoft.com/office/officeart/2009/layout/CircleArrowProcess"/>
    <dgm:cxn modelId="{CE873887-E160-40F4-B76E-1448AC8B02A8}" type="presOf" srcId="{3809186F-8B44-4BC5-90CD-E1C72CD5CAA0}" destId="{2E6767D3-6024-407A-93C2-89CBBD28CA9C}" srcOrd="0" destOrd="0" presId="urn:microsoft.com/office/officeart/2009/layout/CircleArrowProcess"/>
    <dgm:cxn modelId="{C5A2FDC8-AED2-4620-BC07-9DEDAAB99CA2}" type="presOf" srcId="{8BAF8FC6-EE5F-447E-B413-F6821B3635D3}" destId="{1C621F35-7F55-4462-8C56-954428C2C69C}" srcOrd="0" destOrd="0" presId="urn:microsoft.com/office/officeart/2009/layout/CircleArrowProcess"/>
    <dgm:cxn modelId="{36CEF6D6-F603-4B57-8A51-F907CE79E8A0}" srcId="{D3F7B05F-1D22-4459-B1BD-4FEC76C028BA}" destId="{665AFA67-F9D3-4B05-AB23-F3B53BABBA8C}" srcOrd="3" destOrd="0" parTransId="{CB2866A3-75E9-418B-AB95-DCD128565C6A}" sibTransId="{F9D1422A-08F4-4F12-BE42-F8D1472887E9}"/>
    <dgm:cxn modelId="{140B85FE-D0DB-4308-ABC9-249C9B906056}" type="presOf" srcId="{3F0AD899-2C06-4DF0-841F-8141FD2D5F3A}" destId="{2F1185E4-DC88-412E-BBD8-38A5265E005E}" srcOrd="0" destOrd="3" presId="urn:microsoft.com/office/officeart/2009/layout/CircleArrowProcess"/>
    <dgm:cxn modelId="{0205F07B-803F-4656-A394-6D787EB3C04A}" type="presOf" srcId="{7FF250A2-C377-4176-96E1-14A74AB4DD53}" destId="{2F1185E4-DC88-412E-BBD8-38A5265E005E}" srcOrd="0" destOrd="0" presId="urn:microsoft.com/office/officeart/2009/layout/CircleArrowProcess"/>
    <dgm:cxn modelId="{6D884C09-0718-4409-86F1-7E8B8A5AB5EB}" srcId="{8BAF8FC6-EE5F-447E-B413-F6821B3635D3}" destId="{02F1EA91-73DB-43D6-B687-21970E1CFFBF}" srcOrd="0" destOrd="0" parTransId="{2E21E8BA-19D7-4A45-BBDD-DF0A08F8E95C}" sibTransId="{2BBCF875-AF00-456E-B6F4-98D599E62CD1}"/>
    <dgm:cxn modelId="{469B767E-C409-4573-9167-A3274960B5C1}" type="presOf" srcId="{267B6104-038A-4791-8BB7-9094AE05319D}" destId="{2F1185E4-DC88-412E-BBD8-38A5265E005E}" srcOrd="0" destOrd="2" presId="urn:microsoft.com/office/officeart/2009/layout/CircleArrowProcess"/>
    <dgm:cxn modelId="{436E46FB-71F4-4F18-B3A7-5F1D16117F13}" type="presParOf" srcId="{2E6767D3-6024-407A-93C2-89CBBD28CA9C}" destId="{E365BC53-AD5D-4FF7-9FFF-D78D4A89168A}" srcOrd="0" destOrd="0" presId="urn:microsoft.com/office/officeart/2009/layout/CircleArrowProcess"/>
    <dgm:cxn modelId="{40D1D292-1836-4552-8ACA-FDE36AAAC196}" type="presParOf" srcId="{E365BC53-AD5D-4FF7-9FFF-D78D4A89168A}" destId="{0D7ADF38-A332-47F0-9DA1-F8D7A513CAE9}" srcOrd="0" destOrd="0" presId="urn:microsoft.com/office/officeart/2009/layout/CircleArrowProcess"/>
    <dgm:cxn modelId="{1443E269-14CA-4C9D-B3FB-767865817B6C}" type="presParOf" srcId="{2E6767D3-6024-407A-93C2-89CBBD28CA9C}" destId="{64FDA79D-FAB1-4F21-8FBC-7E1369AC2F68}" srcOrd="1" destOrd="0" presId="urn:microsoft.com/office/officeart/2009/layout/CircleArrowProcess"/>
    <dgm:cxn modelId="{9955DF24-E011-4803-9201-21D26C32DB0D}" type="presParOf" srcId="{2E6767D3-6024-407A-93C2-89CBBD28CA9C}" destId="{C99F8022-AE92-4BB2-8329-CDB08F04B02C}" srcOrd="2" destOrd="0" presId="urn:microsoft.com/office/officeart/2009/layout/CircleArrowProcess"/>
    <dgm:cxn modelId="{75005EC9-C2A2-433D-AA69-BF702EF97A4A}" type="presParOf" srcId="{2E6767D3-6024-407A-93C2-89CBBD28CA9C}" destId="{6F974726-F907-48EB-8ECF-71E6D6991F4C}" srcOrd="3" destOrd="0" presId="urn:microsoft.com/office/officeart/2009/layout/CircleArrowProcess"/>
    <dgm:cxn modelId="{A1A0D193-EA74-4D19-8E4E-27AFB67A379F}" type="presParOf" srcId="{6F974726-F907-48EB-8ECF-71E6D6991F4C}" destId="{272C5E01-FD0A-48D6-B656-42DDF01048C3}" srcOrd="0" destOrd="0" presId="urn:microsoft.com/office/officeart/2009/layout/CircleArrowProcess"/>
    <dgm:cxn modelId="{30F675AB-BD40-46F6-AC54-68DD5C3A514F}" type="presParOf" srcId="{2E6767D3-6024-407A-93C2-89CBBD28CA9C}" destId="{2F1185E4-DC88-412E-BBD8-38A5265E005E}" srcOrd="4" destOrd="0" presId="urn:microsoft.com/office/officeart/2009/layout/CircleArrowProcess"/>
    <dgm:cxn modelId="{59B1E946-DA3B-4572-9BF3-97D4CEEA79F8}" type="presParOf" srcId="{2E6767D3-6024-407A-93C2-89CBBD28CA9C}" destId="{73C8CD1A-ECC2-4BEC-9822-3DE50032C118}" srcOrd="5" destOrd="0" presId="urn:microsoft.com/office/officeart/2009/layout/CircleArrowProcess"/>
    <dgm:cxn modelId="{DA671FE6-A02C-40A7-9A95-BE64804F125C}" type="presParOf" srcId="{2E6767D3-6024-407A-93C2-89CBBD28CA9C}" destId="{E7247040-D8D0-4B85-BB4E-42B4DE6AC2FB}" srcOrd="6" destOrd="0" presId="urn:microsoft.com/office/officeart/2009/layout/CircleArrowProcess"/>
    <dgm:cxn modelId="{DB9FC078-5BEC-4E4F-B11D-9C0AC4F90BB8}" type="presParOf" srcId="{E7247040-D8D0-4B85-BB4E-42B4DE6AC2FB}" destId="{9D02C8B5-6120-406A-8C49-3195ED356F34}" srcOrd="0" destOrd="0" presId="urn:microsoft.com/office/officeart/2009/layout/CircleArrowProcess"/>
    <dgm:cxn modelId="{18F10953-80D3-4080-8B54-5AEB8532252E}" type="presParOf" srcId="{2E6767D3-6024-407A-93C2-89CBBD28CA9C}" destId="{646767D7-FB33-44FE-9085-651933E12A04}" srcOrd="7" destOrd="0" presId="urn:microsoft.com/office/officeart/2009/layout/CircleArrowProcess"/>
    <dgm:cxn modelId="{6018D361-180E-47E8-AFBE-A81813D03B4D}" type="presParOf" srcId="{2E6767D3-6024-407A-93C2-89CBBD28CA9C}" destId="{1C621F35-7F55-4462-8C56-954428C2C69C}" srcOrd="8" destOrd="0" presId="urn:microsoft.com/office/officeart/2009/layout/CircleArrowProcess"/>
    <dgm:cxn modelId="{016FBF21-D742-4317-9854-A6E76F58820A}" type="presParOf" srcId="{2E6767D3-6024-407A-93C2-89CBBD28CA9C}" destId="{0CC1392A-E7D5-42C8-9F67-0C7228551E8C}" srcOrd="9" destOrd="0" presId="urn:microsoft.com/office/officeart/2009/layout/CircleArrowProcess"/>
    <dgm:cxn modelId="{606DCDAE-F01B-4EF9-A000-B42258458E4D}" type="presParOf" srcId="{0CC1392A-E7D5-42C8-9F67-0C7228551E8C}" destId="{1DF558EB-42C0-4889-9107-080B8F4A4EF1}" srcOrd="0" destOrd="0" presId="urn:microsoft.com/office/officeart/2009/layout/CircleArrowProcess"/>
    <dgm:cxn modelId="{7485D058-AC15-4675-B0DE-A332F2DFD257}" type="presParOf" srcId="{2E6767D3-6024-407A-93C2-89CBBD28CA9C}" destId="{37EB5969-4DE8-43C1-8ABD-CC174F1252C1}" srcOrd="10" destOrd="0" presId="urn:microsoft.com/office/officeart/2009/layout/CircleArrowProcess"/>
    <dgm:cxn modelId="{2384ABDA-29AD-4821-8ACA-8B0574CF5A41}" type="presParOf" srcId="{2E6767D3-6024-407A-93C2-89CBBD28CA9C}" destId="{44D50B03-F9DF-469C-B834-968078A3E40F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B8DAF-ACD5-4091-956F-6B357FECE196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9B6CE993-D452-4583-B8ED-5D154A054CB6}">
      <dgm:prSet phldrT="[Text]"/>
      <dgm:spPr/>
      <dgm:t>
        <a:bodyPr/>
        <a:lstStyle/>
        <a:p>
          <a:r>
            <a:rPr lang="en-GB" b="1" dirty="0" smtClean="0">
              <a:solidFill>
                <a:schemeClr val="bg2"/>
              </a:solidFill>
            </a:rPr>
            <a:t>Early strategy  </a:t>
          </a:r>
          <a:r>
            <a:rPr lang="en-GB" b="0" dirty="0" smtClean="0">
              <a:solidFill>
                <a:schemeClr val="bg2"/>
              </a:solidFill>
            </a:rPr>
            <a:t>S</a:t>
          </a:r>
          <a:r>
            <a:rPr lang="en-GB" dirty="0" smtClean="0">
              <a:solidFill>
                <a:schemeClr val="bg2"/>
              </a:solidFill>
            </a:rPr>
            <a:t>ocial listening (who is our audience?)</a:t>
          </a:r>
          <a:endParaRPr lang="en-GB" dirty="0">
            <a:solidFill>
              <a:schemeClr val="bg2"/>
            </a:solidFill>
          </a:endParaRPr>
        </a:p>
      </dgm:t>
    </dgm:pt>
    <dgm:pt modelId="{5C90C73F-64A4-44C8-9768-1B20EF2C26D6}" type="parTrans" cxnId="{A863D9B0-DEE9-4043-9015-ECA41AF9BCAB}">
      <dgm:prSet/>
      <dgm:spPr/>
      <dgm:t>
        <a:bodyPr/>
        <a:lstStyle/>
        <a:p>
          <a:endParaRPr lang="en-GB"/>
        </a:p>
      </dgm:t>
    </dgm:pt>
    <dgm:pt modelId="{C068DB6D-0411-49A7-AE78-B933BFF8053B}" type="sibTrans" cxnId="{A863D9B0-DEE9-4043-9015-ECA41AF9BCAB}">
      <dgm:prSet/>
      <dgm:spPr/>
      <dgm:t>
        <a:bodyPr/>
        <a:lstStyle/>
        <a:p>
          <a:endParaRPr lang="en-GB"/>
        </a:p>
      </dgm:t>
    </dgm:pt>
    <dgm:pt modelId="{DC89FB2D-74FF-4359-B25D-88184F5D832B}">
      <dgm:prSet phldrT="[Text]"/>
      <dgm:spPr/>
      <dgm:t>
        <a:bodyPr/>
        <a:lstStyle/>
        <a:p>
          <a:r>
            <a:rPr lang="en-GB" b="1" dirty="0" smtClean="0">
              <a:solidFill>
                <a:schemeClr val="bg2"/>
              </a:solidFill>
            </a:rPr>
            <a:t>Defining our role</a:t>
          </a:r>
          <a:r>
            <a:rPr lang="en-GB" dirty="0" smtClean="0">
              <a:solidFill>
                <a:schemeClr val="bg2"/>
              </a:solidFill>
            </a:rPr>
            <a:t/>
          </a:r>
          <a:br>
            <a:rPr lang="en-GB" dirty="0" smtClean="0">
              <a:solidFill>
                <a:schemeClr val="bg2"/>
              </a:solidFill>
            </a:rPr>
          </a:br>
          <a:r>
            <a:rPr lang="en-GB" dirty="0" smtClean="0">
              <a:solidFill>
                <a:schemeClr val="bg2"/>
              </a:solidFill>
            </a:rPr>
            <a:t>Sharing the weather when it matters</a:t>
          </a:r>
        </a:p>
      </dgm:t>
    </dgm:pt>
    <dgm:pt modelId="{D42FA53C-D99F-4AF1-B4A7-E8487B0D5F33}" type="parTrans" cxnId="{B7D9703C-B629-4E76-9E60-3438639E2D54}">
      <dgm:prSet/>
      <dgm:spPr/>
      <dgm:t>
        <a:bodyPr/>
        <a:lstStyle/>
        <a:p>
          <a:endParaRPr lang="en-GB"/>
        </a:p>
      </dgm:t>
    </dgm:pt>
    <dgm:pt modelId="{2181B661-9359-4EEE-B96A-31E8DC78EF27}" type="sibTrans" cxnId="{B7D9703C-B629-4E76-9E60-3438639E2D54}">
      <dgm:prSet/>
      <dgm:spPr/>
      <dgm:t>
        <a:bodyPr/>
        <a:lstStyle/>
        <a:p>
          <a:endParaRPr lang="en-GB"/>
        </a:p>
      </dgm:t>
    </dgm:pt>
    <dgm:pt modelId="{285628A5-3C65-409C-9CCE-4FD11AFBE1FC}">
      <dgm:prSet phldrT="[Text]"/>
      <dgm:spPr/>
      <dgm:t>
        <a:bodyPr/>
        <a:lstStyle/>
        <a:p>
          <a:r>
            <a:rPr lang="en-GB" b="1" dirty="0" smtClean="0">
              <a:solidFill>
                <a:schemeClr val="bg2"/>
              </a:solidFill>
            </a:rPr>
            <a:t>Maintaining our audience</a:t>
          </a:r>
          <a:r>
            <a:rPr lang="en-GB" dirty="0" smtClean="0">
              <a:solidFill>
                <a:schemeClr val="bg2"/>
              </a:solidFill>
            </a:rPr>
            <a:t/>
          </a:r>
          <a:br>
            <a:rPr lang="en-GB" dirty="0" smtClean="0">
              <a:solidFill>
                <a:schemeClr val="bg2"/>
              </a:solidFill>
            </a:rPr>
          </a:br>
          <a:r>
            <a:rPr lang="en-GB" dirty="0" smtClean="0">
              <a:solidFill>
                <a:schemeClr val="bg2"/>
              </a:solidFill>
            </a:rPr>
            <a:t>How can we engage outside of periods of severe weather?</a:t>
          </a:r>
          <a:endParaRPr lang="en-GB" dirty="0">
            <a:solidFill>
              <a:schemeClr val="bg2"/>
            </a:solidFill>
          </a:endParaRPr>
        </a:p>
      </dgm:t>
    </dgm:pt>
    <dgm:pt modelId="{A778B198-25C6-4E15-AEFA-74368913CFBE}" type="parTrans" cxnId="{FCA19209-A388-4B6A-A21E-6E95893F0BFF}">
      <dgm:prSet/>
      <dgm:spPr/>
      <dgm:t>
        <a:bodyPr/>
        <a:lstStyle/>
        <a:p>
          <a:endParaRPr lang="en-GB"/>
        </a:p>
      </dgm:t>
    </dgm:pt>
    <dgm:pt modelId="{318E62B6-D1A1-4401-9763-687366C30E18}" type="sibTrans" cxnId="{FCA19209-A388-4B6A-A21E-6E95893F0BFF}">
      <dgm:prSet/>
      <dgm:spPr/>
      <dgm:t>
        <a:bodyPr/>
        <a:lstStyle/>
        <a:p>
          <a:endParaRPr lang="en-GB"/>
        </a:p>
      </dgm:t>
    </dgm:pt>
    <dgm:pt modelId="{E4E44A78-1BC1-451F-ACF7-A7B37F8A7582}" type="pres">
      <dgm:prSet presAssocID="{A8FB8DAF-ACD5-4091-956F-6B357FECE196}" presName="CompostProcess" presStyleCnt="0">
        <dgm:presLayoutVars>
          <dgm:dir/>
          <dgm:resizeHandles val="exact"/>
        </dgm:presLayoutVars>
      </dgm:prSet>
      <dgm:spPr/>
    </dgm:pt>
    <dgm:pt modelId="{56664625-B009-4CAA-B007-B51C2C3C87B3}" type="pres">
      <dgm:prSet presAssocID="{A8FB8DAF-ACD5-4091-956F-6B357FECE196}" presName="arrow" presStyleLbl="bgShp" presStyleIdx="0" presStyleCnt="1"/>
      <dgm:spPr/>
    </dgm:pt>
    <dgm:pt modelId="{97600B9C-42F0-451F-A5B2-AF658C5E2C84}" type="pres">
      <dgm:prSet presAssocID="{A8FB8DAF-ACD5-4091-956F-6B357FECE196}" presName="linearProcess" presStyleCnt="0"/>
      <dgm:spPr/>
    </dgm:pt>
    <dgm:pt modelId="{D85C7A4C-1257-4D2D-8746-E0495214FEC3}" type="pres">
      <dgm:prSet presAssocID="{9B6CE993-D452-4583-B8ED-5D154A054CB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FEFE1-4033-4D3A-8FAB-6F2A7D9BCA7A}" type="pres">
      <dgm:prSet presAssocID="{C068DB6D-0411-49A7-AE78-B933BFF8053B}" presName="sibTrans" presStyleCnt="0"/>
      <dgm:spPr/>
    </dgm:pt>
    <dgm:pt modelId="{CE161AA8-B65D-41FF-A19C-E75E1003C9A0}" type="pres">
      <dgm:prSet presAssocID="{DC89FB2D-74FF-4359-B25D-88184F5D83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28F4DF-03EA-49AA-AA45-786FF6A58670}" type="pres">
      <dgm:prSet presAssocID="{2181B661-9359-4EEE-B96A-31E8DC78EF27}" presName="sibTrans" presStyleCnt="0"/>
      <dgm:spPr/>
    </dgm:pt>
    <dgm:pt modelId="{7731F506-3C3E-455D-AB43-2B5CECC14404}" type="pres">
      <dgm:prSet presAssocID="{285628A5-3C65-409C-9CCE-4FD11AFBE1F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780733-0022-4D84-BA66-D0DEE1E7B474}" type="presOf" srcId="{A8FB8DAF-ACD5-4091-956F-6B357FECE196}" destId="{E4E44A78-1BC1-451F-ACF7-A7B37F8A7582}" srcOrd="0" destOrd="0" presId="urn:microsoft.com/office/officeart/2005/8/layout/hProcess9"/>
    <dgm:cxn modelId="{B7D9703C-B629-4E76-9E60-3438639E2D54}" srcId="{A8FB8DAF-ACD5-4091-956F-6B357FECE196}" destId="{DC89FB2D-74FF-4359-B25D-88184F5D832B}" srcOrd="1" destOrd="0" parTransId="{D42FA53C-D99F-4AF1-B4A7-E8487B0D5F33}" sibTransId="{2181B661-9359-4EEE-B96A-31E8DC78EF27}"/>
    <dgm:cxn modelId="{FCA19209-A388-4B6A-A21E-6E95893F0BFF}" srcId="{A8FB8DAF-ACD5-4091-956F-6B357FECE196}" destId="{285628A5-3C65-409C-9CCE-4FD11AFBE1FC}" srcOrd="2" destOrd="0" parTransId="{A778B198-25C6-4E15-AEFA-74368913CFBE}" sibTransId="{318E62B6-D1A1-4401-9763-687366C30E18}"/>
    <dgm:cxn modelId="{C9021957-829E-481F-99C6-AFC62557B833}" type="presOf" srcId="{9B6CE993-D452-4583-B8ED-5D154A054CB6}" destId="{D85C7A4C-1257-4D2D-8746-E0495214FEC3}" srcOrd="0" destOrd="0" presId="urn:microsoft.com/office/officeart/2005/8/layout/hProcess9"/>
    <dgm:cxn modelId="{0C9CFCB4-8A2E-48E9-9BB1-59A4AAF1E688}" type="presOf" srcId="{DC89FB2D-74FF-4359-B25D-88184F5D832B}" destId="{CE161AA8-B65D-41FF-A19C-E75E1003C9A0}" srcOrd="0" destOrd="0" presId="urn:microsoft.com/office/officeart/2005/8/layout/hProcess9"/>
    <dgm:cxn modelId="{8728102B-1F4B-44E1-96D4-055DCABE19BE}" type="presOf" srcId="{285628A5-3C65-409C-9CCE-4FD11AFBE1FC}" destId="{7731F506-3C3E-455D-AB43-2B5CECC14404}" srcOrd="0" destOrd="0" presId="urn:microsoft.com/office/officeart/2005/8/layout/hProcess9"/>
    <dgm:cxn modelId="{A863D9B0-DEE9-4043-9015-ECA41AF9BCAB}" srcId="{A8FB8DAF-ACD5-4091-956F-6B357FECE196}" destId="{9B6CE993-D452-4583-B8ED-5D154A054CB6}" srcOrd="0" destOrd="0" parTransId="{5C90C73F-64A4-44C8-9768-1B20EF2C26D6}" sibTransId="{C068DB6D-0411-49A7-AE78-B933BFF8053B}"/>
    <dgm:cxn modelId="{4709F2CB-0205-460E-8C38-D56C021F35E1}" type="presParOf" srcId="{E4E44A78-1BC1-451F-ACF7-A7B37F8A7582}" destId="{56664625-B009-4CAA-B007-B51C2C3C87B3}" srcOrd="0" destOrd="0" presId="urn:microsoft.com/office/officeart/2005/8/layout/hProcess9"/>
    <dgm:cxn modelId="{645CE977-8A27-4388-AA6A-9CDB3ACF8291}" type="presParOf" srcId="{E4E44A78-1BC1-451F-ACF7-A7B37F8A7582}" destId="{97600B9C-42F0-451F-A5B2-AF658C5E2C84}" srcOrd="1" destOrd="0" presId="urn:microsoft.com/office/officeart/2005/8/layout/hProcess9"/>
    <dgm:cxn modelId="{711E9F20-4CC2-4878-999C-564EA6506FFB}" type="presParOf" srcId="{97600B9C-42F0-451F-A5B2-AF658C5E2C84}" destId="{D85C7A4C-1257-4D2D-8746-E0495214FEC3}" srcOrd="0" destOrd="0" presId="urn:microsoft.com/office/officeart/2005/8/layout/hProcess9"/>
    <dgm:cxn modelId="{FAA1C13B-57DB-4039-970C-4B6AF245A6E8}" type="presParOf" srcId="{97600B9C-42F0-451F-A5B2-AF658C5E2C84}" destId="{54CFEFE1-4033-4D3A-8FAB-6F2A7D9BCA7A}" srcOrd="1" destOrd="0" presId="urn:microsoft.com/office/officeart/2005/8/layout/hProcess9"/>
    <dgm:cxn modelId="{28330654-3C93-4B51-8742-01478DBB8B5A}" type="presParOf" srcId="{97600B9C-42F0-451F-A5B2-AF658C5E2C84}" destId="{CE161AA8-B65D-41FF-A19C-E75E1003C9A0}" srcOrd="2" destOrd="0" presId="urn:microsoft.com/office/officeart/2005/8/layout/hProcess9"/>
    <dgm:cxn modelId="{5E613A56-CEFC-4338-AC7A-51D38FF06FC2}" type="presParOf" srcId="{97600B9C-42F0-451F-A5B2-AF658C5E2C84}" destId="{4928F4DF-03EA-49AA-AA45-786FF6A58670}" srcOrd="3" destOrd="0" presId="urn:microsoft.com/office/officeart/2005/8/layout/hProcess9"/>
    <dgm:cxn modelId="{4E1B6B8B-38B5-43A9-934D-37682020F07D}" type="presParOf" srcId="{97600B9C-42F0-451F-A5B2-AF658C5E2C84}" destId="{7731F506-3C3E-455D-AB43-2B5CECC1440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DF38-A332-47F0-9DA1-F8D7A513CAE9}">
      <dsp:nvSpPr>
        <dsp:cNvPr id="0" name=""/>
        <dsp:cNvSpPr/>
      </dsp:nvSpPr>
      <dsp:spPr>
        <a:xfrm>
          <a:off x="294846" y="0"/>
          <a:ext cx="1791565" cy="17917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ABDB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FDA79D-FAB1-4F21-8FBC-7E1369AC2F68}">
      <dsp:nvSpPr>
        <dsp:cNvPr id="0" name=""/>
        <dsp:cNvSpPr/>
      </dsp:nvSpPr>
      <dsp:spPr>
        <a:xfrm>
          <a:off x="2086756" y="623669"/>
          <a:ext cx="4230272" cy="71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What are people talking about?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What are people saying about you?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Where is your audience likely to be?</a:t>
          </a:r>
          <a:endParaRPr lang="en-GB" sz="16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700" kern="1200" dirty="0"/>
        </a:p>
      </dsp:txBody>
      <dsp:txXfrm>
        <a:off x="2086756" y="623669"/>
        <a:ext cx="4230272" cy="712708"/>
      </dsp:txXfrm>
    </dsp:sp>
    <dsp:sp modelId="{C99F8022-AE92-4BB2-8329-CDB08F04B02C}">
      <dsp:nvSpPr>
        <dsp:cNvPr id="0" name=""/>
        <dsp:cNvSpPr/>
      </dsp:nvSpPr>
      <dsp:spPr>
        <a:xfrm>
          <a:off x="690409" y="648564"/>
          <a:ext cx="999795" cy="499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ABDB13"/>
              </a:solidFill>
            </a:rPr>
            <a:t>Listen</a:t>
          </a:r>
          <a:endParaRPr lang="en-GB" sz="1500" kern="1200" dirty="0">
            <a:solidFill>
              <a:srgbClr val="ABDB13"/>
            </a:solidFill>
          </a:endParaRPr>
        </a:p>
      </dsp:txBody>
      <dsp:txXfrm>
        <a:off x="690409" y="648564"/>
        <a:ext cx="999795" cy="499845"/>
      </dsp:txXfrm>
    </dsp:sp>
    <dsp:sp modelId="{272C5E01-FD0A-48D6-B656-42DDF01048C3}">
      <dsp:nvSpPr>
        <dsp:cNvPr id="0" name=""/>
        <dsp:cNvSpPr/>
      </dsp:nvSpPr>
      <dsp:spPr>
        <a:xfrm>
          <a:off x="-202866" y="1029625"/>
          <a:ext cx="1791565" cy="17917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ABDB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1185E4-DC88-412E-BBD8-38A5265E005E}">
      <dsp:nvSpPr>
        <dsp:cNvPr id="0" name=""/>
        <dsp:cNvSpPr/>
      </dsp:nvSpPr>
      <dsp:spPr>
        <a:xfrm>
          <a:off x="1690807" y="1542236"/>
          <a:ext cx="4757906" cy="71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Introduce yourself &amp; say something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Be useful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Target influential audiences</a:t>
          </a:r>
          <a:endParaRPr lang="en-GB" sz="16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500" kern="1200" dirty="0"/>
        </a:p>
      </dsp:txBody>
      <dsp:txXfrm>
        <a:off x="1690807" y="1542236"/>
        <a:ext cx="4757906" cy="712708"/>
      </dsp:txXfrm>
    </dsp:sp>
    <dsp:sp modelId="{73C8CD1A-ECC2-4BEC-9822-3DE50032C118}">
      <dsp:nvSpPr>
        <dsp:cNvPr id="0" name=""/>
        <dsp:cNvSpPr/>
      </dsp:nvSpPr>
      <dsp:spPr>
        <a:xfrm>
          <a:off x="190679" y="1680090"/>
          <a:ext cx="999795" cy="499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ABDB13"/>
              </a:solidFill>
            </a:rPr>
            <a:t>Talk</a:t>
          </a:r>
          <a:endParaRPr lang="en-GB" sz="1500" kern="1200" dirty="0" smtClean="0">
            <a:solidFill>
              <a:srgbClr val="ABDB13"/>
            </a:solidFill>
          </a:endParaRPr>
        </a:p>
      </dsp:txBody>
      <dsp:txXfrm>
        <a:off x="190679" y="1680090"/>
        <a:ext cx="999795" cy="499845"/>
      </dsp:txXfrm>
    </dsp:sp>
    <dsp:sp modelId="{9D02C8B5-6120-406A-8C49-3195ED356F34}">
      <dsp:nvSpPr>
        <dsp:cNvPr id="0" name=""/>
        <dsp:cNvSpPr/>
      </dsp:nvSpPr>
      <dsp:spPr>
        <a:xfrm>
          <a:off x="294846" y="2063052"/>
          <a:ext cx="1791565" cy="179174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ABDB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6767D7-FB33-44FE-9085-651933E12A04}">
      <dsp:nvSpPr>
        <dsp:cNvPr id="0" name=""/>
        <dsp:cNvSpPr/>
      </dsp:nvSpPr>
      <dsp:spPr>
        <a:xfrm>
          <a:off x="2108455" y="2605123"/>
          <a:ext cx="4825744" cy="78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Develop meaningful two-way conversations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Engage with supporters and critics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Create content that people will want to share</a:t>
          </a:r>
        </a:p>
      </dsp:txBody>
      <dsp:txXfrm>
        <a:off x="2108455" y="2605123"/>
        <a:ext cx="4825744" cy="783978"/>
      </dsp:txXfrm>
    </dsp:sp>
    <dsp:sp modelId="{1C621F35-7F55-4462-8C56-954428C2C69C}">
      <dsp:nvSpPr>
        <dsp:cNvPr id="0" name=""/>
        <dsp:cNvSpPr/>
      </dsp:nvSpPr>
      <dsp:spPr>
        <a:xfrm>
          <a:off x="619818" y="2711616"/>
          <a:ext cx="1140976" cy="499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ABDB13"/>
              </a:solidFill>
            </a:rPr>
            <a:t>Engage</a:t>
          </a:r>
        </a:p>
      </dsp:txBody>
      <dsp:txXfrm>
        <a:off x="619818" y="2711616"/>
        <a:ext cx="1140976" cy="499845"/>
      </dsp:txXfrm>
    </dsp:sp>
    <dsp:sp modelId="{1DF558EB-42C0-4889-9107-080B8F4A4EF1}">
      <dsp:nvSpPr>
        <dsp:cNvPr id="0" name=""/>
        <dsp:cNvSpPr/>
      </dsp:nvSpPr>
      <dsp:spPr>
        <a:xfrm>
          <a:off x="-75175" y="3211462"/>
          <a:ext cx="1539180" cy="153992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ABDB1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EB5969-4DE8-43C1-8ABD-CC174F1252C1}">
      <dsp:nvSpPr>
        <dsp:cNvPr id="0" name=""/>
        <dsp:cNvSpPr/>
      </dsp:nvSpPr>
      <dsp:spPr>
        <a:xfrm>
          <a:off x="1687870" y="3679355"/>
          <a:ext cx="5235984" cy="712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Maintain two-way dialogue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Make a commitment with appropriate resources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Move followers to advocates; speaking on your behalf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Social listening; followers as weather observers</a:t>
          </a:r>
          <a:endParaRPr lang="en-GB" sz="1600" kern="1200" dirty="0"/>
        </a:p>
      </dsp:txBody>
      <dsp:txXfrm>
        <a:off x="1687870" y="3679355"/>
        <a:ext cx="5235984" cy="712708"/>
      </dsp:txXfrm>
    </dsp:sp>
    <dsp:sp modelId="{44D50B03-F9DF-469C-B834-968078A3E40F}">
      <dsp:nvSpPr>
        <dsp:cNvPr id="0" name=""/>
        <dsp:cNvSpPr/>
      </dsp:nvSpPr>
      <dsp:spPr>
        <a:xfrm>
          <a:off x="41255" y="3743142"/>
          <a:ext cx="1298643" cy="499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ABDB13"/>
              </a:solidFill>
            </a:rPr>
            <a:t>Sustain</a:t>
          </a:r>
        </a:p>
      </dsp:txBody>
      <dsp:txXfrm>
        <a:off x="41255" y="3743142"/>
        <a:ext cx="1298643" cy="499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64625-B009-4CAA-B007-B51C2C3C87B3}">
      <dsp:nvSpPr>
        <dsp:cNvPr id="0" name=""/>
        <dsp:cNvSpPr/>
      </dsp:nvSpPr>
      <dsp:spPr>
        <a:xfrm>
          <a:off x="604867" y="0"/>
          <a:ext cx="6855161" cy="469629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C7A4C-1257-4D2D-8746-E0495214FEC3}">
      <dsp:nvSpPr>
        <dsp:cNvPr id="0" name=""/>
        <dsp:cNvSpPr/>
      </dsp:nvSpPr>
      <dsp:spPr>
        <a:xfrm>
          <a:off x="273292" y="1408888"/>
          <a:ext cx="241946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2"/>
              </a:solidFill>
            </a:rPr>
            <a:t>Early strategy  </a:t>
          </a:r>
          <a:r>
            <a:rPr lang="en-GB" sz="1900" b="0" kern="1200" dirty="0" smtClean="0">
              <a:solidFill>
                <a:schemeClr val="bg2"/>
              </a:solidFill>
            </a:rPr>
            <a:t>S</a:t>
          </a:r>
          <a:r>
            <a:rPr lang="en-GB" sz="1900" kern="1200" dirty="0" smtClean="0">
              <a:solidFill>
                <a:schemeClr val="bg2"/>
              </a:solidFill>
            </a:rPr>
            <a:t>ocial listening (who is our audience?)</a:t>
          </a:r>
          <a:endParaRPr lang="en-GB" sz="1900" kern="1200" dirty="0">
            <a:solidFill>
              <a:schemeClr val="bg2"/>
            </a:solidFill>
          </a:endParaRPr>
        </a:p>
      </dsp:txBody>
      <dsp:txXfrm>
        <a:off x="364994" y="1500590"/>
        <a:ext cx="2236064" cy="1695114"/>
      </dsp:txXfrm>
    </dsp:sp>
    <dsp:sp modelId="{CE161AA8-B65D-41FF-A19C-E75E1003C9A0}">
      <dsp:nvSpPr>
        <dsp:cNvPr id="0" name=""/>
        <dsp:cNvSpPr/>
      </dsp:nvSpPr>
      <dsp:spPr>
        <a:xfrm>
          <a:off x="2822713" y="1408888"/>
          <a:ext cx="241946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2"/>
              </a:solidFill>
            </a:rPr>
            <a:t>Defining our role</a:t>
          </a:r>
          <a:r>
            <a:rPr lang="en-GB" sz="1900" kern="1200" dirty="0" smtClean="0">
              <a:solidFill>
                <a:schemeClr val="bg2"/>
              </a:solidFill>
            </a:rPr>
            <a:t/>
          </a:r>
          <a:br>
            <a:rPr lang="en-GB" sz="1900" kern="1200" dirty="0" smtClean="0">
              <a:solidFill>
                <a:schemeClr val="bg2"/>
              </a:solidFill>
            </a:rPr>
          </a:br>
          <a:r>
            <a:rPr lang="en-GB" sz="1900" kern="1200" dirty="0" smtClean="0">
              <a:solidFill>
                <a:schemeClr val="bg2"/>
              </a:solidFill>
            </a:rPr>
            <a:t>Sharing the weather when it matters</a:t>
          </a:r>
        </a:p>
      </dsp:txBody>
      <dsp:txXfrm>
        <a:off x="2914415" y="1500590"/>
        <a:ext cx="2236064" cy="1695114"/>
      </dsp:txXfrm>
    </dsp:sp>
    <dsp:sp modelId="{7731F506-3C3E-455D-AB43-2B5CECC14404}">
      <dsp:nvSpPr>
        <dsp:cNvPr id="0" name=""/>
        <dsp:cNvSpPr/>
      </dsp:nvSpPr>
      <dsp:spPr>
        <a:xfrm>
          <a:off x="5372134" y="1408888"/>
          <a:ext cx="2419468" cy="18785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chemeClr val="bg2"/>
              </a:solidFill>
            </a:rPr>
            <a:t>Maintaining our audience</a:t>
          </a:r>
          <a:r>
            <a:rPr lang="en-GB" sz="1900" kern="1200" dirty="0" smtClean="0">
              <a:solidFill>
                <a:schemeClr val="bg2"/>
              </a:solidFill>
            </a:rPr>
            <a:t/>
          </a:r>
          <a:br>
            <a:rPr lang="en-GB" sz="1900" kern="1200" dirty="0" smtClean="0">
              <a:solidFill>
                <a:schemeClr val="bg2"/>
              </a:solidFill>
            </a:rPr>
          </a:br>
          <a:r>
            <a:rPr lang="en-GB" sz="1900" kern="1200" dirty="0" smtClean="0">
              <a:solidFill>
                <a:schemeClr val="bg2"/>
              </a:solidFill>
            </a:rPr>
            <a:t>How can we engage outside of periods of severe weather?</a:t>
          </a:r>
          <a:endParaRPr lang="en-GB" sz="1900" kern="1200" dirty="0">
            <a:solidFill>
              <a:schemeClr val="bg2"/>
            </a:solidFill>
          </a:endParaRPr>
        </a:p>
      </dsp:txBody>
      <dsp:txXfrm>
        <a:off x="5463836" y="1500590"/>
        <a:ext cx="2236064" cy="169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7" tIns="45309" rIns="90617" bIns="4530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EB1F28-CFA8-4007-8923-DF54655C7B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4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B1F28-CFA8-4007-8923-DF54655C7BC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channels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B1F28-CFA8-4007-8923-DF54655C7BC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social journey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B1F28-CFA8-4007-8923-DF54655C7BC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4480" y="274638"/>
            <a:ext cx="47625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52600" y="1773238"/>
            <a:ext cx="6934200" cy="4751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752600" y="347663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95900" y="1773238"/>
            <a:ext cx="33909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7526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4224338"/>
            <a:ext cx="33909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47663"/>
            <a:ext cx="17335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47663"/>
            <a:ext cx="50482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14500" y="349250"/>
            <a:ext cx="6972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14500" y="1774825"/>
            <a:ext cx="6972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23850" y="6551613"/>
            <a:ext cx="2894013" cy="230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© Crown copyright   Met Office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850" y="65516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23850" y="655161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lnSpc>
                <a:spcPct val="100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© Crown copyright   Met Office</a:t>
            </a:r>
            <a:endParaRPr lang="en-GB" sz="1400" dirty="0">
              <a:latin typeface="Times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heading Arial 40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773238"/>
            <a:ext cx="6934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 Arial 24</a:t>
            </a:r>
          </a:p>
          <a:p>
            <a:pPr lvl="1"/>
            <a:r>
              <a:rPr lang="en-GB" smtClean="0"/>
              <a:t>Second level Arial 20</a:t>
            </a:r>
          </a:p>
          <a:p>
            <a:pPr lvl="2"/>
            <a:r>
              <a:rPr lang="en-GB" smtClean="0"/>
              <a:t>Third level Arial 20</a:t>
            </a:r>
          </a:p>
          <a:p>
            <a:pPr lvl="3"/>
            <a:r>
              <a:rPr lang="en-GB" smtClean="0"/>
              <a:t>Fourth level Arial 20</a:t>
            </a:r>
          </a:p>
          <a:p>
            <a:pPr lvl="4"/>
            <a:r>
              <a:rPr lang="en-GB" smtClean="0"/>
              <a:t>Fifth level Arial 20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5pPr>
      <a:lvl6pPr marL="21558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hyperlink" Target="http://www.google.co.uk/url?sa=i&amp;rct=j&amp;q=&amp;esrc=s&amp;frm=1&amp;source=images&amp;cd=&amp;cad=rja&amp;docid=NQAkAoE9LZe8qM&amp;tbnid=cRE1s9602PFD5M:&amp;ved=0CAUQjRw&amp;url=http://thecelebritycafe.com/feature/2013/01/twitter-launches-video-sharing-service-vine&amp;ei=h4Q0UZf6E-qq0AXy1YHQAg&amp;bvm=bv.43148975,d.d2k&amp;psig=AFQjCNHsotsc92Zy77mRDeH9EWqvsnwgLw&amp;ust=1362482686712894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gif"/><Relationship Id="rId9" Type="http://schemas.openxmlformats.org/officeDocument/2006/relationships/hyperlink" Target="http://www.google.co.uk/url?sa=i&amp;rct=j&amp;q=&amp;esrc=s&amp;frm=1&amp;source=images&amp;cd=&amp;cad=rja&amp;docid=K1ljwGzbOc0cjM&amp;tbnid=KQNrHLnCIi7Y8M:&amp;ved=0CAUQjRw&amp;url=http://business.pinterest.com/logos-and-marketing-guidelines/&amp;ei=m4M0Udq0COjb0QXyl4DoDA&amp;bvm=bv.43148975,d.d2k&amp;psig=AFQjCNH9O2ZuygT9pDyxmcj56vzSPT3ZwA&amp;ust=13624824539829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323850" y="3578225"/>
            <a:ext cx="8591550" cy="2019300"/>
          </a:xfrm>
        </p:spPr>
        <p:txBody>
          <a:bodyPr anchor="b"/>
          <a:lstStyle/>
          <a:p>
            <a:r>
              <a:rPr lang="en-GB" sz="3600" dirty="0" smtClean="0">
                <a:ea typeface="Kozuka Gothic Pro M" pitchFamily="34" charset="-128"/>
              </a:rPr>
              <a:t>Building a social brand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323850" y="5645150"/>
            <a:ext cx="7896225" cy="663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smtClean="0">
                <a:ea typeface="Kozuka Gothic Pr6N L" pitchFamily="34" charset="-128"/>
              </a:rPr>
              <a:t>Anna Slingo</a:t>
            </a:r>
          </a:p>
          <a:p>
            <a:pPr marL="0" indent="0">
              <a:buFontTx/>
              <a:buNone/>
            </a:pPr>
            <a:r>
              <a:rPr lang="en-US" sz="1800" b="1" dirty="0" smtClean="0">
                <a:ea typeface="Kozuka Gothic Pr6N L" pitchFamily="34" charset="-128"/>
              </a:rPr>
              <a:t>@</a:t>
            </a:r>
            <a:r>
              <a:rPr lang="en-US" sz="1800" b="1" dirty="0" err="1" smtClean="0">
                <a:ea typeface="Kozuka Gothic Pr6N L" pitchFamily="34" charset="-128"/>
              </a:rPr>
              <a:t>metoffice</a:t>
            </a:r>
            <a:endParaRPr lang="en-US" sz="1800" b="1" dirty="0" smtClean="0">
              <a:ea typeface="Kozuka Gothic Pr6N L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2411413" y="2924175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kern="0" dirty="0">
                <a:solidFill>
                  <a:srgbClr val="FFFFFF"/>
                </a:solidFill>
                <a:latin typeface="+mj-lt"/>
                <a:ea typeface="Kozuka Gothic Pro M" pitchFamily="34" charset="-128"/>
                <a:cs typeface="+mj-cs"/>
              </a:rPr>
              <a:t>Thank you </a:t>
            </a:r>
          </a:p>
          <a:p>
            <a:pPr eaLnBrk="0" hangingPunct="0">
              <a:defRPr/>
            </a:pPr>
            <a:r>
              <a:rPr lang="en-GB" sz="4000" kern="0" dirty="0">
                <a:solidFill>
                  <a:srgbClr val="CCFF33"/>
                </a:solidFill>
                <a:latin typeface="+mj-lt"/>
                <a:ea typeface="Kozuka Gothic Pr6N L" pitchFamily="34" charset="-128"/>
                <a:cs typeface="+mj-cs"/>
              </a:rPr>
              <a:t>any 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Our channels</a:t>
            </a:r>
          </a:p>
        </p:txBody>
      </p:sp>
      <p:grpSp>
        <p:nvGrpSpPr>
          <p:cNvPr id="8195" name="Group 26"/>
          <p:cNvGrpSpPr>
            <a:grpSpLocks/>
          </p:cNvGrpSpPr>
          <p:nvPr/>
        </p:nvGrpSpPr>
        <p:grpSpPr bwMode="auto">
          <a:xfrm>
            <a:off x="1116013" y="1341438"/>
            <a:ext cx="7454864" cy="1481137"/>
            <a:chOff x="1043592" y="1371700"/>
            <a:chExt cx="7456133" cy="1481029"/>
          </a:xfrm>
        </p:grpSpPr>
        <p:pic>
          <p:nvPicPr>
            <p:cNvPr id="8206" name="Picture 7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4932289" y="1515036"/>
              <a:ext cx="1829306" cy="113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9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290226" y="1556792"/>
              <a:ext cx="1011835" cy="1082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43592" y="1621624"/>
              <a:ext cx="1286968" cy="1046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23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7018336" y="1371700"/>
              <a:ext cx="1481389" cy="1481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Box 17"/>
          <p:cNvSpPr txBox="1">
            <a:spLocks noChangeArrowheads="1"/>
          </p:cNvSpPr>
          <p:nvPr/>
        </p:nvSpPr>
        <p:spPr bwMode="auto">
          <a:xfrm>
            <a:off x="684213" y="2852738"/>
            <a:ext cx="20875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 smtClean="0">
                <a:solidFill>
                  <a:srgbClr val="CCFF33"/>
                </a:solidFill>
              </a:rPr>
              <a:t>232,000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followers on @</a:t>
            </a:r>
            <a:r>
              <a:rPr lang="en-GB" sz="1400" dirty="0" err="1">
                <a:solidFill>
                  <a:schemeClr val="tx1"/>
                </a:solidFill>
              </a:rPr>
              <a:t>metoffice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Over </a:t>
            </a:r>
            <a:r>
              <a:rPr lang="en-GB" sz="1400" dirty="0" smtClean="0">
                <a:solidFill>
                  <a:srgbClr val="CCFF33"/>
                </a:solidFill>
              </a:rPr>
              <a:t>462,000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followers across all feeds</a:t>
            </a: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19 regional severe weather warning channels</a:t>
            </a:r>
          </a:p>
        </p:txBody>
      </p:sp>
      <p:sp>
        <p:nvSpPr>
          <p:cNvPr id="8197" name="TextBox 19"/>
          <p:cNvSpPr txBox="1">
            <a:spLocks noChangeArrowheads="1"/>
          </p:cNvSpPr>
          <p:nvPr/>
        </p:nvSpPr>
        <p:spPr bwMode="auto">
          <a:xfrm>
            <a:off x="3059113" y="3141663"/>
            <a:ext cx="1577676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Over </a:t>
            </a:r>
            <a:r>
              <a:rPr lang="en-GB" sz="1400" dirty="0" smtClean="0">
                <a:solidFill>
                  <a:srgbClr val="CCFF33"/>
                </a:solidFill>
              </a:rPr>
              <a:t>72,000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>
                <a:solidFill>
                  <a:schemeClr val="tx1"/>
                </a:solidFill>
              </a:rPr>
              <a:t>likes</a:t>
            </a:r>
          </a:p>
        </p:txBody>
      </p:sp>
      <p:sp>
        <p:nvSpPr>
          <p:cNvPr id="8198" name="TextBox 20"/>
          <p:cNvSpPr txBox="1">
            <a:spLocks noChangeArrowheads="1"/>
          </p:cNvSpPr>
          <p:nvPr/>
        </p:nvSpPr>
        <p:spPr bwMode="auto">
          <a:xfrm>
            <a:off x="5003800" y="2997200"/>
            <a:ext cx="15081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 smtClean="0">
                <a:solidFill>
                  <a:srgbClr val="CCFF33"/>
                </a:solidFill>
              </a:rPr>
              <a:t>9500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subcribers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rgbClr val="CCFF33"/>
                </a:solidFill>
              </a:rPr>
              <a:t>2.5 </a:t>
            </a:r>
            <a:r>
              <a:rPr lang="en-GB" sz="1400" dirty="0">
                <a:solidFill>
                  <a:srgbClr val="CCFF33"/>
                </a:solidFill>
              </a:rPr>
              <a:t>million </a:t>
            </a:r>
            <a:r>
              <a:rPr lang="en-GB" sz="1400" dirty="0">
                <a:solidFill>
                  <a:schemeClr val="tx1"/>
                </a:solidFill>
              </a:rPr>
              <a:t>views</a:t>
            </a:r>
          </a:p>
        </p:txBody>
      </p:sp>
      <p:sp>
        <p:nvSpPr>
          <p:cNvPr id="8199" name="TextBox 21"/>
          <p:cNvSpPr txBox="1">
            <a:spLocks noChangeArrowheads="1"/>
          </p:cNvSpPr>
          <p:nvPr/>
        </p:nvSpPr>
        <p:spPr bwMode="auto">
          <a:xfrm>
            <a:off x="7164388" y="3068638"/>
            <a:ext cx="1587294" cy="27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CCFF33"/>
                </a:solidFill>
              </a:rPr>
              <a:t>127,000 </a:t>
            </a:r>
            <a:r>
              <a:rPr lang="en-GB" sz="1400" dirty="0">
                <a:solidFill>
                  <a:srgbClr val="CCFF33"/>
                </a:solidFill>
              </a:rPr>
              <a:t>followers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200" name="TextBox 22"/>
          <p:cNvSpPr txBox="1">
            <a:spLocks noChangeArrowheads="1"/>
          </p:cNvSpPr>
          <p:nvPr/>
        </p:nvSpPr>
        <p:spPr bwMode="auto">
          <a:xfrm>
            <a:off x="2028877" y="5589588"/>
            <a:ext cx="5044971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Over </a:t>
            </a:r>
            <a:r>
              <a:rPr lang="en-GB" sz="2800" dirty="0" smtClean="0">
                <a:solidFill>
                  <a:srgbClr val="CCFF33"/>
                </a:solidFill>
              </a:rPr>
              <a:t>682,000 </a:t>
            </a:r>
            <a:r>
              <a:rPr lang="en-GB" sz="2800" dirty="0">
                <a:solidFill>
                  <a:schemeClr val="tx1"/>
                </a:solidFill>
              </a:rPr>
              <a:t>people follow us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across all platforms</a:t>
            </a:r>
          </a:p>
        </p:txBody>
      </p:sp>
      <p:pic>
        <p:nvPicPr>
          <p:cNvPr id="8201" name="Picture 2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555875" y="4735835"/>
            <a:ext cx="792163" cy="70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0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211638" y="4660447"/>
            <a:ext cx="936426" cy="8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 descr="http://business.pinterest.com/wp-content/uploads/2012/11/pinterest_badge_red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652963"/>
            <a:ext cx="8651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http://thecelebritycafe.com/sites/default/files/imagecache/image_display/_img/2013/01/vine%20logo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581525"/>
            <a:ext cx="935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Content Placeholder 14" descr="instagram-logo-transparent-png-i11.png"/>
          <p:cNvPicPr>
            <a:picLocks noGrp="1" noChangeAspect="1"/>
          </p:cNvPicPr>
          <p:nvPr>
            <p:ph idx="1"/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900113" y="4726086"/>
            <a:ext cx="709612" cy="7191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Kozuka Gothic Pro M" pitchFamily="34" charset="-128"/>
              </a:rPr>
              <a:t>A social journey -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>
                <a:ea typeface="Kozuka Gothic Pr6N L" pitchFamily="34" charset="-128"/>
              </a:rPr>
              <a:t>Five years to build a community</a:t>
            </a:r>
            <a:endParaRPr lang="en-US" dirty="0" smtClean="0">
              <a:ea typeface="Kozuka Gothic Pr6N L" pitchFamily="34" charset="-12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971600" y="1556792"/>
          <a:ext cx="69342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Rounded Rectangle 17"/>
          <p:cNvSpPr>
            <a:spLocks noChangeArrowheads="1"/>
          </p:cNvSpPr>
          <p:nvPr/>
        </p:nvSpPr>
        <p:spPr bwMode="auto">
          <a:xfrm>
            <a:off x="3708400" y="2133600"/>
            <a:ext cx="4017963" cy="1008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24/7 Twitter desk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3238"/>
            <a:ext cx="8291264" cy="4751387"/>
          </a:xfrm>
        </p:spPr>
        <p:txBody>
          <a:bodyPr/>
          <a:lstStyle/>
          <a:p>
            <a:r>
              <a:rPr lang="en-GB" sz="2000" dirty="0" err="1" smtClean="0"/>
              <a:t>Eyjafjallajökull</a:t>
            </a:r>
            <a:r>
              <a:rPr lang="en-GB" sz="2000" dirty="0" smtClean="0"/>
              <a:t> volcanic ash event of April 2010 indicated a need for a 24/7 Twitter desk</a:t>
            </a:r>
          </a:p>
          <a:p>
            <a:r>
              <a:rPr lang="en-GB" sz="2000" dirty="0" smtClean="0"/>
              <a:t>Customer service team deal with questions 24/7, </a:t>
            </a:r>
            <a:r>
              <a:rPr lang="en-GB" sz="2000" dirty="0" err="1" smtClean="0"/>
              <a:t>Comms</a:t>
            </a:r>
            <a:r>
              <a:rPr lang="en-GB" sz="2000" dirty="0" smtClean="0"/>
              <a:t> team deal with proactive engagement</a:t>
            </a:r>
          </a:p>
          <a:p>
            <a:r>
              <a:rPr lang="en-GB" sz="2000" dirty="0" smtClean="0"/>
              <a:t>Shared </a:t>
            </a:r>
            <a:r>
              <a:rPr lang="en-GB" sz="2000" dirty="0" err="1" smtClean="0"/>
              <a:t>Hootsuite</a:t>
            </a:r>
            <a:r>
              <a:rPr lang="en-GB" sz="2000" dirty="0" smtClean="0"/>
              <a:t> account allows for monitoring of questions/mentions of @</a:t>
            </a:r>
            <a:r>
              <a:rPr lang="en-GB" sz="2000" dirty="0" err="1" smtClean="0"/>
              <a:t>metoffice</a:t>
            </a:r>
            <a:r>
              <a:rPr lang="en-GB" sz="2000" dirty="0" smtClean="0"/>
              <a:t> and ‘</a:t>
            </a:r>
            <a:r>
              <a:rPr lang="en-GB" sz="2000" dirty="0" err="1" smtClean="0"/>
              <a:t>metoffice</a:t>
            </a:r>
            <a:r>
              <a:rPr lang="en-GB" sz="2000" dirty="0" smtClean="0"/>
              <a:t>’</a:t>
            </a:r>
          </a:p>
          <a:p>
            <a:r>
              <a:rPr lang="en-GB" sz="2000" dirty="0" smtClean="0"/>
              <a:t>Training provided and tone of voice guidelines written</a:t>
            </a:r>
          </a:p>
          <a:p>
            <a:r>
              <a:rPr lang="en-GB" sz="2000" dirty="0" smtClean="0"/>
              <a:t>Weekly reports provided on performance and rooms for improvement</a:t>
            </a:r>
          </a:p>
          <a:p>
            <a:endParaRPr lang="en-GB" sz="2000" dirty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5301208"/>
            <a:ext cx="1286749" cy="10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Managing our online presence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3238"/>
            <a:ext cx="8291264" cy="4751387"/>
          </a:xfrm>
        </p:spPr>
        <p:txBody>
          <a:bodyPr/>
          <a:lstStyle/>
          <a:p>
            <a:r>
              <a:rPr lang="en-GB" dirty="0" smtClean="0"/>
              <a:t>Social media manager deals with day-to-day proactive engagement</a:t>
            </a:r>
          </a:p>
          <a:p>
            <a:r>
              <a:rPr lang="en-GB" dirty="0" smtClean="0"/>
              <a:t>Daily weather briefings on latest forecast and possible issues </a:t>
            </a:r>
          </a:p>
          <a:p>
            <a:r>
              <a:rPr lang="en-GB" dirty="0" smtClean="0"/>
              <a:t>Social planning; </a:t>
            </a:r>
            <a:r>
              <a:rPr lang="en-GB" dirty="0" smtClean="0">
                <a:solidFill>
                  <a:srgbClr val="CCFF33"/>
                </a:solidFill>
              </a:rPr>
              <a:t>daily, weekly, seasonally </a:t>
            </a:r>
          </a:p>
          <a:p>
            <a:r>
              <a:rPr lang="en-GB" dirty="0" smtClean="0"/>
              <a:t>Engaging our audience during</a:t>
            </a:r>
            <a:br>
              <a:rPr lang="en-GB" dirty="0" smtClean="0"/>
            </a:br>
            <a:r>
              <a:rPr lang="en-GB" dirty="0" smtClean="0"/>
              <a:t>periods of quieter weather – </a:t>
            </a:r>
            <a:br>
              <a:rPr lang="en-GB" dirty="0" smtClean="0"/>
            </a:br>
            <a:r>
              <a:rPr lang="en-GB" dirty="0" smtClean="0"/>
              <a:t>competitions, weather facts, </a:t>
            </a:r>
            <a:br>
              <a:rPr lang="en-GB" dirty="0" smtClean="0"/>
            </a:br>
            <a:r>
              <a:rPr lang="en-GB" dirty="0" smtClean="0"/>
              <a:t>weather explainers</a:t>
            </a:r>
          </a:p>
          <a:p>
            <a:endParaRPr lang="en-GB" dirty="0"/>
          </a:p>
        </p:txBody>
      </p:sp>
      <p:pic>
        <p:nvPicPr>
          <p:cNvPr id="6" name="Picture 5" descr="803x806-tile-thun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212976"/>
            <a:ext cx="2232248" cy="2232248"/>
          </a:xfrm>
          <a:prstGeom prst="rect">
            <a:avLst/>
          </a:prstGeom>
        </p:spPr>
      </p:pic>
      <p:pic>
        <p:nvPicPr>
          <p:cNvPr id="7" name="Picture 6" descr="506x506-cloud_t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437112"/>
            <a:ext cx="2049785" cy="2049785"/>
          </a:xfrm>
          <a:prstGeom prst="rect">
            <a:avLst/>
          </a:prstGeom>
        </p:spPr>
      </p:pic>
      <p:pic>
        <p:nvPicPr>
          <p:cNvPr id="8" name="Picture 7" descr="550-wide-twitter-Birthday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86042"/>
            <a:ext cx="1899295" cy="20719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strategy</a:t>
            </a:r>
            <a:br>
              <a:rPr lang="en-GB" dirty="0" smtClean="0"/>
            </a:br>
            <a:r>
              <a:rPr lang="en-GB" sz="2000" dirty="0" smtClean="0"/>
              <a:t>Continuous process of social listening and adapting</a:t>
            </a:r>
            <a:endParaRPr lang="en-GB" sz="2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11560" y="1556792"/>
          <a:ext cx="806489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br>
              <a:rPr lang="en-GB" dirty="0" smtClean="0"/>
            </a:br>
            <a:r>
              <a:rPr lang="en-GB" sz="2000" dirty="0" smtClean="0"/>
              <a:t>How can we control the messaging about severe weather?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800" dirty="0"/>
          </a:p>
        </p:txBody>
      </p:sp>
      <p:pic>
        <p:nvPicPr>
          <p:cNvPr id="4" name="Content Placeholder 3" descr="Exp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805531">
            <a:off x="6648343" y="1730998"/>
            <a:ext cx="2708748" cy="2106289"/>
          </a:xfrm>
        </p:spPr>
      </p:pic>
      <p:pic>
        <p:nvPicPr>
          <p:cNvPr id="5" name="Picture 4" descr="Su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19650">
            <a:off x="6037378" y="3122846"/>
            <a:ext cx="2720239" cy="2169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988840"/>
            <a:ext cx="5832648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Bad weather sells papers!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How can we manage the message?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u="sng" dirty="0" smtClean="0">
                <a:solidFill>
                  <a:schemeClr val="tx1"/>
                </a:solidFill>
              </a:rPr>
              <a:t>Reactive</a:t>
            </a:r>
            <a:r>
              <a:rPr lang="en-GB" sz="2400" dirty="0" smtClean="0">
                <a:solidFill>
                  <a:schemeClr val="tx1"/>
                </a:solidFill>
              </a:rPr>
              <a:t> – issuing blogs to address the headlines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u="sng" dirty="0" smtClean="0">
                <a:solidFill>
                  <a:schemeClr val="tx1"/>
                </a:solidFill>
              </a:rPr>
              <a:t>Proactive </a:t>
            </a:r>
            <a:r>
              <a:rPr lang="en-GB" sz="2400" dirty="0" smtClean="0">
                <a:solidFill>
                  <a:schemeClr val="tx1"/>
                </a:solidFill>
              </a:rPr>
              <a:t>– tackling the story before it happens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Sharing across social media channels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Bl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0313">
            <a:off x="7178374" y="4323644"/>
            <a:ext cx="1946408" cy="2293029"/>
          </a:xfrm>
          <a:prstGeom prst="rect">
            <a:avLst/>
          </a:prstGeom>
        </p:spPr>
      </p:pic>
      <p:pic>
        <p:nvPicPr>
          <p:cNvPr id="9" name="Picture 8" descr="Tw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13129">
            <a:off x="5634089" y="5468599"/>
            <a:ext cx="1832418" cy="14531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analysis </a:t>
            </a:r>
            <a:br>
              <a:rPr lang="en-GB" dirty="0" smtClean="0"/>
            </a:br>
            <a:r>
              <a:rPr lang="en-GB" sz="2400" dirty="0" smtClean="0"/>
              <a:t>Analysing, reporting, improving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3238"/>
            <a:ext cx="8291264" cy="4751387"/>
          </a:xfrm>
        </p:spPr>
        <p:txBody>
          <a:bodyPr/>
          <a:lstStyle/>
          <a:p>
            <a:r>
              <a:rPr lang="en-GB" dirty="0" smtClean="0"/>
              <a:t>Why are we using social media? What are our goals?</a:t>
            </a:r>
          </a:p>
          <a:p>
            <a:r>
              <a:rPr lang="en-GB" dirty="0" smtClean="0"/>
              <a:t>Is our information getting out there?</a:t>
            </a:r>
          </a:p>
          <a:p>
            <a:r>
              <a:rPr lang="en-GB" dirty="0" smtClean="0"/>
              <a:t>How could we improve?</a:t>
            </a:r>
          </a:p>
          <a:p>
            <a:r>
              <a:rPr lang="en-GB" dirty="0" smtClean="0"/>
              <a:t>Who are our competitors? What are they saying? What can we learn? </a:t>
            </a:r>
          </a:p>
          <a:p>
            <a:r>
              <a:rPr lang="en-GB" dirty="0" smtClean="0"/>
              <a:t>What channels are seeing peaks in </a:t>
            </a:r>
            <a:br>
              <a:rPr lang="en-GB" dirty="0" smtClean="0"/>
            </a:br>
            <a:r>
              <a:rPr lang="en-GB" dirty="0" smtClean="0"/>
              <a:t>engagement? How can we develop</a:t>
            </a:r>
            <a:br>
              <a:rPr lang="en-GB" dirty="0" smtClean="0"/>
            </a:br>
            <a:r>
              <a:rPr lang="en-GB" dirty="0" smtClean="0"/>
              <a:t>these channels? Which channels are </a:t>
            </a:r>
            <a:br>
              <a:rPr lang="en-GB" dirty="0" smtClean="0"/>
            </a:br>
            <a:r>
              <a:rPr lang="en-GB" dirty="0" smtClean="0"/>
              <a:t>not performing well?</a:t>
            </a:r>
          </a:p>
          <a:p>
            <a:endParaRPr lang="en-GB" dirty="0"/>
          </a:p>
        </p:txBody>
      </p:sp>
      <p:pic>
        <p:nvPicPr>
          <p:cNvPr id="5" name="Picture 4" descr="Social-“Listening”-for-Accurate-Monito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09120"/>
            <a:ext cx="2808734" cy="21518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 descr="Met Office winner best use of social media in the public s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09892"/>
            <a:ext cx="1708398" cy="30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4" y="2632774"/>
            <a:ext cx="2044700" cy="18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43808" y="1772816"/>
            <a:ext cx="2594310" cy="1728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752600" y="347663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GB" sz="3600" kern="0" dirty="0" smtClean="0">
                <a:solidFill>
                  <a:schemeClr val="tx1"/>
                </a:solidFill>
                <a:latin typeface="+mj-lt"/>
                <a:ea typeface="Kozuka Gothic Pro M" pitchFamily="34" charset="-128"/>
                <a:cs typeface="+mj-cs"/>
              </a:rPr>
              <a:t>External </a:t>
            </a:r>
            <a:r>
              <a:rPr lang="en-GB" sz="3600" kern="0" dirty="0">
                <a:solidFill>
                  <a:schemeClr val="tx1"/>
                </a:solidFill>
                <a:latin typeface="+mj-lt"/>
                <a:ea typeface="Kozuka Gothic Pro M" pitchFamily="34" charset="-128"/>
                <a:cs typeface="+mj-cs"/>
              </a:rPr>
              <a:t>recognition</a:t>
            </a:r>
          </a:p>
        </p:txBody>
      </p:sp>
      <p:pic>
        <p:nvPicPr>
          <p:cNvPr id="6" name="Picture 5" descr="uk-socialmedia-awards-technology-fast_260x1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149080"/>
            <a:ext cx="3312368" cy="1987421"/>
          </a:xfrm>
          <a:prstGeom prst="rect">
            <a:avLst/>
          </a:prstGeom>
        </p:spPr>
      </p:pic>
      <p:pic>
        <p:nvPicPr>
          <p:cNvPr id="7" name="Picture 6" descr="SBA 2014 logo - vertic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149080"/>
            <a:ext cx="1982802" cy="2348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etOffice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878800"/>
      </a:accent3>
      <a:accent4>
        <a:srgbClr val="9CA299"/>
      </a:accent4>
      <a:accent5>
        <a:srgbClr val="ED2939"/>
      </a:accent5>
      <a:accent6>
        <a:srgbClr val="B9DB0E"/>
      </a:accent6>
      <a:hlink>
        <a:srgbClr val="9CA299"/>
      </a:hlink>
      <a:folHlink>
        <a:srgbClr val="ED2939"/>
      </a:folHlink>
    </a:clrScheme>
    <a:fontScheme name="MetOffice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corporate">
  <a:themeElements>
    <a:clrScheme name="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D9EAAA"/>
      </a:accent3>
      <a:accent4>
        <a:srgbClr val="DADADA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METcorpor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T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corporate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B9DB0E"/>
      </a:dk2>
      <a:lt2>
        <a:srgbClr val="000099"/>
      </a:lt2>
      <a:accent1>
        <a:srgbClr val="8F8DCB"/>
      </a:accent1>
      <a:accent2>
        <a:srgbClr val="00ADD0"/>
      </a:accent2>
      <a:accent3>
        <a:srgbClr val="D9EAAA"/>
      </a:accent3>
      <a:accent4>
        <a:srgbClr val="DADADA"/>
      </a:accent4>
      <a:accent5>
        <a:srgbClr val="C6C5E2"/>
      </a:accent5>
      <a:accent6>
        <a:srgbClr val="009CBC"/>
      </a:accent6>
      <a:hlink>
        <a:srgbClr val="9CA299"/>
      </a:hlink>
      <a:folHlink>
        <a:srgbClr val="ED2939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3373</TotalTime>
  <Words>344</Words>
  <Application>Microsoft Office PowerPoint</Application>
  <PresentationFormat>On-screen Show (4:3)</PresentationFormat>
  <Paragraphs>72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Custom Design</vt:lpstr>
      <vt:lpstr>METcorporate</vt:lpstr>
      <vt:lpstr>1_Blank Presentation</vt:lpstr>
      <vt:lpstr>Building a social brand</vt:lpstr>
      <vt:lpstr>Our channels</vt:lpstr>
      <vt:lpstr>A social journey -  Five years to build a community</vt:lpstr>
      <vt:lpstr>Creating a 24/7 Twitter desk</vt:lpstr>
      <vt:lpstr>Managing our online presence</vt:lpstr>
      <vt:lpstr>Social strategy Continuous process of social listening and adapting</vt:lpstr>
      <vt:lpstr>Challenges How can we control the messaging about severe weather? </vt:lpstr>
      <vt:lpstr>Social analysis  Analysing, reporting, improving </vt:lpstr>
      <vt:lpstr>PowerPoint Presentation</vt:lpstr>
      <vt:lpstr>PowerPoint Presentation</vt:lpstr>
    </vt:vector>
  </TitlesOfParts>
  <Company>Met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Christine Boswell-Munday</cp:lastModifiedBy>
  <cp:revision>264</cp:revision>
  <cp:lastPrinted>2004-10-15T09:34:20Z</cp:lastPrinted>
  <dcterms:created xsi:type="dcterms:W3CDTF">2009-08-03T14:32:49Z</dcterms:created>
  <dcterms:modified xsi:type="dcterms:W3CDTF">2014-11-25T20:36:40Z</dcterms:modified>
</cp:coreProperties>
</file>